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</p:sldMasterIdLst>
  <p:notesMasterIdLst>
    <p:notesMasterId r:id="rId6"/>
  </p:notesMasterIdLst>
  <p:sldIdLst>
    <p:sldId id="256" r:id="rId3"/>
    <p:sldId id="257" r:id="rId4"/>
    <p:sldId id="258" r:id="rId5"/>
  </p:sldIdLst>
  <p:sldSz cx="9144000" cy="5143500" type="screen16x9"/>
  <p:notesSz cx="6858000" cy="9144000"/>
  <p:embeddedFontLst>
    <p:embeddedFont>
      <p:font typeface="Bebas Neue" panose="020F0502020204030204" pitchFamily="34" charset="0"/>
      <p:regular r:id="rId7"/>
    </p:embeddedFont>
    <p:embeddedFont>
      <p:font typeface="Cormorant Unicase" panose="020B0604020202020204" charset="0"/>
      <p:regular r:id="rId8"/>
      <p:bold r:id="rId9"/>
    </p:embeddedFont>
    <p:embeddedFont>
      <p:font typeface="Josefin Sans" panose="020F0502020204030204" pitchFamily="2" charset="0"/>
      <p:regular r:id="rId10"/>
      <p:bold r:id="rId11"/>
      <p:italic r:id="rId12"/>
      <p:boldItalic r:id="rId13"/>
    </p:embeddedFont>
    <p:embeddedFont>
      <p:font typeface="Josefin Sans Light" panose="020F0502020204030204" pitchFamily="2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580" y="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g32516ccc436_5_1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" name="Google Shape;1185;g32516ccc436_5_1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32516ccc436_5_1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0" name="Google Shape;1200;g32516ccc436_5_1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32516ccc436_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32516ccc436_2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ctrTitle"/>
          </p:nvPr>
        </p:nvSpPr>
        <p:spPr>
          <a:xfrm>
            <a:off x="1828800" y="1433389"/>
            <a:ext cx="5486400" cy="164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>
                <a:latin typeface="Cormorant Unicase"/>
                <a:ea typeface="Cormorant Unicase"/>
                <a:cs typeface="Cormorant Unicase"/>
                <a:sym typeface="Cormorant Unicas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2394625" y="3418650"/>
            <a:ext cx="4354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 rot="2092287">
            <a:off x="-479013" y="2711820"/>
            <a:ext cx="2727969" cy="2375860"/>
            <a:chOff x="1015853" y="146944"/>
            <a:chExt cx="5308649" cy="4623442"/>
          </a:xfrm>
        </p:grpSpPr>
        <p:sp>
          <p:nvSpPr>
            <p:cNvPr id="57" name="Google Shape;57;p14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14"/>
          <p:cNvGrpSpPr/>
          <p:nvPr/>
        </p:nvGrpSpPr>
        <p:grpSpPr>
          <a:xfrm rot="-8707713">
            <a:off x="6886269" y="97095"/>
            <a:ext cx="2727969" cy="2375860"/>
            <a:chOff x="1015853" y="146944"/>
            <a:chExt cx="5308649" cy="4623442"/>
          </a:xfrm>
        </p:grpSpPr>
        <p:sp>
          <p:nvSpPr>
            <p:cNvPr id="81" name="Google Shape;81;p14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15"/>
          <p:cNvGrpSpPr/>
          <p:nvPr/>
        </p:nvGrpSpPr>
        <p:grpSpPr>
          <a:xfrm rot="-2092287" flipH="1">
            <a:off x="6886269" y="2711820"/>
            <a:ext cx="2727969" cy="2375860"/>
            <a:chOff x="1015853" y="146944"/>
            <a:chExt cx="5308649" cy="4623442"/>
          </a:xfrm>
        </p:grpSpPr>
        <p:sp>
          <p:nvSpPr>
            <p:cNvPr id="106" name="Google Shape;106;p15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129;p15"/>
          <p:cNvGrpSpPr/>
          <p:nvPr/>
        </p:nvGrpSpPr>
        <p:grpSpPr>
          <a:xfrm rot="8707713" flipH="1">
            <a:off x="-479013" y="97095"/>
            <a:ext cx="2727969" cy="2375860"/>
            <a:chOff x="1015853" y="146944"/>
            <a:chExt cx="5308649" cy="4623442"/>
          </a:xfrm>
        </p:grpSpPr>
        <p:sp>
          <p:nvSpPr>
            <p:cNvPr id="130" name="Google Shape;130;p15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2178600" y="1101793"/>
            <a:ext cx="4786800" cy="193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title" idx="2" hasCustomPrompt="1"/>
          </p:nvPr>
        </p:nvSpPr>
        <p:spPr>
          <a:xfrm>
            <a:off x="2286000" y="923956"/>
            <a:ext cx="4572000" cy="219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5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5" name="Google Shape;155;p15"/>
          <p:cNvSpPr txBox="1">
            <a:spLocks noGrp="1"/>
          </p:cNvSpPr>
          <p:nvPr>
            <p:ph type="subTitle" idx="1"/>
          </p:nvPr>
        </p:nvSpPr>
        <p:spPr>
          <a:xfrm>
            <a:off x="2286000" y="3579338"/>
            <a:ext cx="4572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6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158" name="Google Shape;158;p16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" name="Google Shape;181;p16"/>
          <p:cNvSpPr txBox="1">
            <a:spLocks noGrp="1"/>
          </p:cNvSpPr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50"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183" name="Google Shape;183;p16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184" name="Google Shape;184;p16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 txBox="1">
            <a:spLocks noGrp="1"/>
          </p:cNvSpPr>
          <p:nvPr>
            <p:ph type="subTitle" idx="1"/>
          </p:nvPr>
        </p:nvSpPr>
        <p:spPr>
          <a:xfrm>
            <a:off x="1372974" y="2647950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 Unicase"/>
                <a:ea typeface="Cormorant Unicase"/>
                <a:cs typeface="Cormorant Unicase"/>
                <a:sym typeface="Cormorant Unicas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1" name="Google Shape;191;p17"/>
          <p:cNvSpPr txBox="1">
            <a:spLocks noGrp="1"/>
          </p:cNvSpPr>
          <p:nvPr>
            <p:ph type="subTitle" idx="2"/>
          </p:nvPr>
        </p:nvSpPr>
        <p:spPr>
          <a:xfrm>
            <a:off x="5027849" y="2647950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 Unicase"/>
                <a:ea typeface="Cormorant Unicase"/>
                <a:cs typeface="Cormorant Unicase"/>
                <a:sym typeface="Cormorant Unicas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2" name="Google Shape;192;p17"/>
          <p:cNvSpPr txBox="1">
            <a:spLocks noGrp="1"/>
          </p:cNvSpPr>
          <p:nvPr>
            <p:ph type="subTitle" idx="3"/>
          </p:nvPr>
        </p:nvSpPr>
        <p:spPr>
          <a:xfrm>
            <a:off x="1372963" y="3105150"/>
            <a:ext cx="27432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7"/>
          <p:cNvSpPr txBox="1">
            <a:spLocks noGrp="1"/>
          </p:cNvSpPr>
          <p:nvPr>
            <p:ph type="subTitle" idx="4"/>
          </p:nvPr>
        </p:nvSpPr>
        <p:spPr>
          <a:xfrm>
            <a:off x="5027838" y="3105150"/>
            <a:ext cx="2743200" cy="10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7"/>
          <p:cNvSpPr txBox="1">
            <a:spLocks noGrp="1"/>
          </p:cNvSpPr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95" name="Google Shape;195;p17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196" name="Google Shape;196;p17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17"/>
          <p:cNvGrpSpPr/>
          <p:nvPr/>
        </p:nvGrpSpPr>
        <p:grpSpPr>
          <a:xfrm rot="2092822">
            <a:off x="-370747" y="3667052"/>
            <a:ext cx="2097969" cy="1828843"/>
            <a:chOff x="1015853" y="146944"/>
            <a:chExt cx="5308649" cy="4623442"/>
          </a:xfrm>
        </p:grpSpPr>
        <p:sp>
          <p:nvSpPr>
            <p:cNvPr id="202" name="Google Shape;202;p17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17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226" name="Google Shape;226;p17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7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7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7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8"/>
          <p:cNvSpPr txBox="1">
            <a:spLocks noGrp="1"/>
          </p:cNvSpPr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51" name="Google Shape;251;p18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252" name="Google Shape;252;p18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" name="Google Shape;257;p18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258" name="Google Shape;258;p18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9"/>
          <p:cNvSpPr txBox="1">
            <a:spLocks noGrp="1"/>
          </p:cNvSpPr>
          <p:nvPr>
            <p:ph type="title"/>
          </p:nvPr>
        </p:nvSpPr>
        <p:spPr>
          <a:xfrm>
            <a:off x="4226100" y="909875"/>
            <a:ext cx="4197900" cy="64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19"/>
          <p:cNvSpPr txBox="1">
            <a:spLocks noGrp="1"/>
          </p:cNvSpPr>
          <p:nvPr>
            <p:ph type="body" idx="1"/>
          </p:nvPr>
        </p:nvSpPr>
        <p:spPr>
          <a:xfrm>
            <a:off x="4226100" y="1853125"/>
            <a:ext cx="4197900" cy="29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 sz="16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○"/>
              <a:defRPr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/>
            </a:lvl6pPr>
            <a:lvl7pPr marL="3200400" lvl="6" indent="-2730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●"/>
              <a:defRPr/>
            </a:lvl7pPr>
            <a:lvl8pPr marL="3657600" lvl="7" indent="-2730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○"/>
              <a:defRPr/>
            </a:lvl8pPr>
            <a:lvl9pPr marL="4114800" lvl="8" indent="-2667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grpSp>
        <p:nvGrpSpPr>
          <p:cNvPr id="284" name="Google Shape;284;p19"/>
          <p:cNvGrpSpPr/>
          <p:nvPr/>
        </p:nvGrpSpPr>
        <p:grpSpPr>
          <a:xfrm rot="8707713" flipH="1">
            <a:off x="-479013" y="97095"/>
            <a:ext cx="2727969" cy="2375860"/>
            <a:chOff x="1015853" y="146944"/>
            <a:chExt cx="5308649" cy="4623442"/>
          </a:xfrm>
        </p:grpSpPr>
        <p:sp>
          <p:nvSpPr>
            <p:cNvPr id="285" name="Google Shape;285;p19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9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9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p20"/>
          <p:cNvGrpSpPr/>
          <p:nvPr/>
        </p:nvGrpSpPr>
        <p:grpSpPr>
          <a:xfrm>
            <a:off x="-908888" y="-794875"/>
            <a:ext cx="10961776" cy="6733249"/>
            <a:chOff x="-913275" y="-849812"/>
            <a:chExt cx="10961776" cy="6733249"/>
          </a:xfrm>
        </p:grpSpPr>
        <p:grpSp>
          <p:nvGrpSpPr>
            <p:cNvPr id="310" name="Google Shape;310;p20"/>
            <p:cNvGrpSpPr/>
            <p:nvPr/>
          </p:nvGrpSpPr>
          <p:grpSpPr>
            <a:xfrm rot="-2092287" flipH="1">
              <a:off x="6886269" y="2941045"/>
              <a:ext cx="2727969" cy="2375860"/>
              <a:chOff x="1015853" y="146944"/>
              <a:chExt cx="5308649" cy="4623442"/>
            </a:xfrm>
          </p:grpSpPr>
          <p:sp>
            <p:nvSpPr>
              <p:cNvPr id="311" name="Google Shape;311;p20"/>
              <p:cNvSpPr/>
              <p:nvPr/>
            </p:nvSpPr>
            <p:spPr>
              <a:xfrm rot="-270830">
                <a:off x="1175111" y="336724"/>
                <a:ext cx="4990133" cy="4243882"/>
              </a:xfrm>
              <a:custGeom>
                <a:avLst/>
                <a:gdLst/>
                <a:ahLst/>
                <a:cxnLst/>
                <a:rect l="l" t="t" r="r" b="b"/>
                <a:pathLst>
                  <a:path w="199605" h="169755" extrusionOk="0">
                    <a:moveTo>
                      <a:pt x="110710" y="1287"/>
                    </a:moveTo>
                    <a:cubicBezTo>
                      <a:pt x="111570" y="3388"/>
                      <a:pt x="113926" y="9319"/>
                      <a:pt x="114259" y="12102"/>
                    </a:cubicBezTo>
                    <a:cubicBezTo>
                      <a:pt x="115537" y="22751"/>
                      <a:pt x="112493" y="30491"/>
                      <a:pt x="111089" y="33386"/>
                    </a:cubicBezTo>
                    <a:cubicBezTo>
                      <a:pt x="111099" y="33356"/>
                      <a:pt x="111106" y="33323"/>
                      <a:pt x="111116" y="33292"/>
                    </a:cubicBezTo>
                    <a:cubicBezTo>
                      <a:pt x="111117" y="33287"/>
                      <a:pt x="111116" y="33284"/>
                      <a:pt x="111117" y="33280"/>
                    </a:cubicBezTo>
                    <a:cubicBezTo>
                      <a:pt x="111123" y="33256"/>
                      <a:pt x="111122" y="33230"/>
                      <a:pt x="111123" y="33204"/>
                    </a:cubicBezTo>
                    <a:cubicBezTo>
                      <a:pt x="111124" y="33178"/>
                      <a:pt x="111130" y="33154"/>
                      <a:pt x="111127" y="33127"/>
                    </a:cubicBezTo>
                    <a:cubicBezTo>
                      <a:pt x="111127" y="33123"/>
                      <a:pt x="111128" y="33119"/>
                      <a:pt x="111127" y="33115"/>
                    </a:cubicBezTo>
                    <a:cubicBezTo>
                      <a:pt x="111110" y="33015"/>
                      <a:pt x="109474" y="23097"/>
                      <a:pt x="110017" y="17651"/>
                    </a:cubicBezTo>
                    <a:cubicBezTo>
                      <a:pt x="110038" y="17441"/>
                      <a:pt x="109884" y="17253"/>
                      <a:pt x="109674" y="17232"/>
                    </a:cubicBezTo>
                    <a:cubicBezTo>
                      <a:pt x="109659" y="17230"/>
                      <a:pt x="109644" y="17229"/>
                      <a:pt x="109629" y="17229"/>
                    </a:cubicBezTo>
                    <a:cubicBezTo>
                      <a:pt x="109440" y="17229"/>
                      <a:pt x="109275" y="17380"/>
                      <a:pt x="109255" y="17575"/>
                    </a:cubicBezTo>
                    <a:cubicBezTo>
                      <a:pt x="108738" y="22751"/>
                      <a:pt x="110098" y="31549"/>
                      <a:pt x="110337" y="33034"/>
                    </a:cubicBezTo>
                    <a:cubicBezTo>
                      <a:pt x="110223" y="32794"/>
                      <a:pt x="110109" y="32551"/>
                      <a:pt x="109991" y="32300"/>
                    </a:cubicBezTo>
                    <a:cubicBezTo>
                      <a:pt x="107533" y="27088"/>
                      <a:pt x="104166" y="19951"/>
                      <a:pt x="105561" y="14372"/>
                    </a:cubicBezTo>
                    <a:cubicBezTo>
                      <a:pt x="106893" y="9039"/>
                      <a:pt x="109695" y="3278"/>
                      <a:pt x="110710" y="1287"/>
                    </a:cubicBezTo>
                    <a:close/>
                    <a:moveTo>
                      <a:pt x="141935" y="15882"/>
                    </a:moveTo>
                    <a:cubicBezTo>
                      <a:pt x="141598" y="18870"/>
                      <a:pt x="140527" y="27239"/>
                      <a:pt x="138755" y="30784"/>
                    </a:cubicBezTo>
                    <a:cubicBezTo>
                      <a:pt x="137343" y="33608"/>
                      <a:pt x="132050" y="35775"/>
                      <a:pt x="128642" y="36914"/>
                    </a:cubicBezTo>
                    <a:cubicBezTo>
                      <a:pt x="134698" y="32933"/>
                      <a:pt x="136064" y="29038"/>
                      <a:pt x="136126" y="28852"/>
                    </a:cubicBezTo>
                    <a:cubicBezTo>
                      <a:pt x="136192" y="28652"/>
                      <a:pt x="136084" y="28436"/>
                      <a:pt x="135884" y="28369"/>
                    </a:cubicBezTo>
                    <a:cubicBezTo>
                      <a:pt x="135844" y="28355"/>
                      <a:pt x="135804" y="28349"/>
                      <a:pt x="135764" y="28349"/>
                    </a:cubicBezTo>
                    <a:cubicBezTo>
                      <a:pt x="135604" y="28349"/>
                      <a:pt x="135454" y="28449"/>
                      <a:pt x="135398" y="28609"/>
                    </a:cubicBezTo>
                    <a:cubicBezTo>
                      <a:pt x="135383" y="28656"/>
                      <a:pt x="133778" y="33141"/>
                      <a:pt x="126522" y="37308"/>
                    </a:cubicBezTo>
                    <a:cubicBezTo>
                      <a:pt x="126459" y="37267"/>
                      <a:pt x="126387" y="37245"/>
                      <a:pt x="126313" y="37245"/>
                    </a:cubicBezTo>
                    <a:cubicBezTo>
                      <a:pt x="126259" y="37245"/>
                      <a:pt x="126204" y="37256"/>
                      <a:pt x="126151" y="37281"/>
                    </a:cubicBezTo>
                    <a:cubicBezTo>
                      <a:pt x="126284" y="35854"/>
                      <a:pt x="127006" y="32690"/>
                      <a:pt x="130500" y="28418"/>
                    </a:cubicBezTo>
                    <a:cubicBezTo>
                      <a:pt x="134483" y="23550"/>
                      <a:pt x="139943" y="17911"/>
                      <a:pt x="141935" y="15882"/>
                    </a:cubicBezTo>
                    <a:close/>
                    <a:moveTo>
                      <a:pt x="80670" y="29297"/>
                    </a:moveTo>
                    <a:lnTo>
                      <a:pt x="80670" y="29297"/>
                    </a:lnTo>
                    <a:cubicBezTo>
                      <a:pt x="83391" y="29310"/>
                      <a:pt x="88996" y="29597"/>
                      <a:pt x="92596" y="31561"/>
                    </a:cubicBezTo>
                    <a:cubicBezTo>
                      <a:pt x="95232" y="32998"/>
                      <a:pt x="95910" y="34163"/>
                      <a:pt x="96695" y="35513"/>
                    </a:cubicBezTo>
                    <a:cubicBezTo>
                      <a:pt x="97384" y="36694"/>
                      <a:pt x="98165" y="38036"/>
                      <a:pt x="100314" y="39755"/>
                    </a:cubicBezTo>
                    <a:cubicBezTo>
                      <a:pt x="103408" y="42228"/>
                      <a:pt x="103208" y="44623"/>
                      <a:pt x="102976" y="47395"/>
                    </a:cubicBezTo>
                    <a:cubicBezTo>
                      <a:pt x="102905" y="48242"/>
                      <a:pt x="102832" y="49113"/>
                      <a:pt x="102855" y="50006"/>
                    </a:cubicBezTo>
                    <a:cubicBezTo>
                      <a:pt x="101691" y="47751"/>
                      <a:pt x="99277" y="43580"/>
                      <a:pt x="95796" y="40099"/>
                    </a:cubicBezTo>
                    <a:cubicBezTo>
                      <a:pt x="95721" y="40024"/>
                      <a:pt x="95623" y="39987"/>
                      <a:pt x="95525" y="39987"/>
                    </a:cubicBezTo>
                    <a:cubicBezTo>
                      <a:pt x="95427" y="39987"/>
                      <a:pt x="95329" y="40024"/>
                      <a:pt x="95254" y="40099"/>
                    </a:cubicBezTo>
                    <a:cubicBezTo>
                      <a:pt x="95102" y="40248"/>
                      <a:pt x="95104" y="40490"/>
                      <a:pt x="95254" y="40641"/>
                    </a:cubicBezTo>
                    <a:cubicBezTo>
                      <a:pt x="99138" y="44526"/>
                      <a:pt x="101670" y="49296"/>
                      <a:pt x="102574" y="51156"/>
                    </a:cubicBezTo>
                    <a:cubicBezTo>
                      <a:pt x="100547" y="50454"/>
                      <a:pt x="95301" y="48501"/>
                      <a:pt x="92101" y="46012"/>
                    </a:cubicBezTo>
                    <a:cubicBezTo>
                      <a:pt x="88886" y="43512"/>
                      <a:pt x="88863" y="43392"/>
                      <a:pt x="88258" y="40332"/>
                    </a:cubicBezTo>
                    <a:cubicBezTo>
                      <a:pt x="88110" y="39590"/>
                      <a:pt x="87931" y="38683"/>
                      <a:pt x="87667" y="37540"/>
                    </a:cubicBezTo>
                    <a:cubicBezTo>
                      <a:pt x="86652" y="33141"/>
                      <a:pt x="82816" y="30476"/>
                      <a:pt x="80670" y="29297"/>
                    </a:cubicBezTo>
                    <a:close/>
                    <a:moveTo>
                      <a:pt x="134919" y="45137"/>
                    </a:moveTo>
                    <a:cubicBezTo>
                      <a:pt x="135891" y="45137"/>
                      <a:pt x="136864" y="45345"/>
                      <a:pt x="137836" y="45761"/>
                    </a:cubicBezTo>
                    <a:cubicBezTo>
                      <a:pt x="143576" y="48220"/>
                      <a:pt x="150281" y="49790"/>
                      <a:pt x="153397" y="50442"/>
                    </a:cubicBezTo>
                    <a:cubicBezTo>
                      <a:pt x="150269" y="51187"/>
                      <a:pt x="143641" y="52852"/>
                      <a:pt x="139512" y="54503"/>
                    </a:cubicBezTo>
                    <a:cubicBezTo>
                      <a:pt x="138916" y="54741"/>
                      <a:pt x="138291" y="54840"/>
                      <a:pt x="137646" y="54840"/>
                    </a:cubicBezTo>
                    <a:cubicBezTo>
                      <a:pt x="136022" y="54840"/>
                      <a:pt x="134275" y="54212"/>
                      <a:pt x="132570" y="53599"/>
                    </a:cubicBezTo>
                    <a:cubicBezTo>
                      <a:pt x="130808" y="52965"/>
                      <a:pt x="129017" y="52322"/>
                      <a:pt x="127322" y="52322"/>
                    </a:cubicBezTo>
                    <a:cubicBezTo>
                      <a:pt x="126686" y="52322"/>
                      <a:pt x="126061" y="52412"/>
                      <a:pt x="125459" y="52628"/>
                    </a:cubicBezTo>
                    <a:cubicBezTo>
                      <a:pt x="126933" y="51885"/>
                      <a:pt x="131046" y="50109"/>
                      <a:pt x="137457" y="49682"/>
                    </a:cubicBezTo>
                    <a:cubicBezTo>
                      <a:pt x="137668" y="49668"/>
                      <a:pt x="137827" y="49485"/>
                      <a:pt x="137814" y="49274"/>
                    </a:cubicBezTo>
                    <a:cubicBezTo>
                      <a:pt x="137799" y="49074"/>
                      <a:pt x="137629" y="48915"/>
                      <a:pt x="137437" y="48915"/>
                    </a:cubicBezTo>
                    <a:cubicBezTo>
                      <a:pt x="137426" y="48915"/>
                      <a:pt x="137415" y="48916"/>
                      <a:pt x="137405" y="48917"/>
                    </a:cubicBezTo>
                    <a:cubicBezTo>
                      <a:pt x="131497" y="49310"/>
                      <a:pt x="127545" y="50792"/>
                      <a:pt x="125679" y="51663"/>
                    </a:cubicBezTo>
                    <a:cubicBezTo>
                      <a:pt x="126305" y="50703"/>
                      <a:pt x="127333" y="49295"/>
                      <a:pt x="128673" y="48038"/>
                    </a:cubicBezTo>
                    <a:cubicBezTo>
                      <a:pt x="130731" y="46106"/>
                      <a:pt x="132822" y="45137"/>
                      <a:pt x="134919" y="45137"/>
                    </a:cubicBezTo>
                    <a:close/>
                    <a:moveTo>
                      <a:pt x="24230" y="56144"/>
                    </a:moveTo>
                    <a:cubicBezTo>
                      <a:pt x="25693" y="57353"/>
                      <a:pt x="29278" y="60500"/>
                      <a:pt x="33466" y="65525"/>
                    </a:cubicBezTo>
                    <a:cubicBezTo>
                      <a:pt x="34161" y="66359"/>
                      <a:pt x="34749" y="67044"/>
                      <a:pt x="35249" y="67625"/>
                    </a:cubicBezTo>
                    <a:cubicBezTo>
                      <a:pt x="37998" y="70820"/>
                      <a:pt x="37998" y="70820"/>
                      <a:pt x="38649" y="76229"/>
                    </a:cubicBezTo>
                    <a:cubicBezTo>
                      <a:pt x="38809" y="77543"/>
                      <a:pt x="39003" y="79169"/>
                      <a:pt x="39284" y="81229"/>
                    </a:cubicBezTo>
                    <a:cubicBezTo>
                      <a:pt x="39448" y="82440"/>
                      <a:pt x="39705" y="83507"/>
                      <a:pt x="40032" y="84454"/>
                    </a:cubicBezTo>
                    <a:cubicBezTo>
                      <a:pt x="39768" y="84356"/>
                      <a:pt x="39453" y="84238"/>
                      <a:pt x="39099" y="84100"/>
                    </a:cubicBezTo>
                    <a:cubicBezTo>
                      <a:pt x="37749" y="83381"/>
                      <a:pt x="35839" y="81918"/>
                      <a:pt x="34089" y="78983"/>
                    </a:cubicBezTo>
                    <a:cubicBezTo>
                      <a:pt x="28637" y="69837"/>
                      <a:pt x="29663" y="66556"/>
                      <a:pt x="29672" y="66529"/>
                    </a:cubicBezTo>
                    <a:cubicBezTo>
                      <a:pt x="29746" y="66331"/>
                      <a:pt x="29646" y="66109"/>
                      <a:pt x="29448" y="66034"/>
                    </a:cubicBezTo>
                    <a:cubicBezTo>
                      <a:pt x="29403" y="66018"/>
                      <a:pt x="29358" y="66010"/>
                      <a:pt x="29313" y="66010"/>
                    </a:cubicBezTo>
                    <a:cubicBezTo>
                      <a:pt x="29158" y="66010"/>
                      <a:pt x="29012" y="66105"/>
                      <a:pt x="28954" y="66259"/>
                    </a:cubicBezTo>
                    <a:cubicBezTo>
                      <a:pt x="28901" y="66399"/>
                      <a:pt x="27731" y="69814"/>
                      <a:pt x="33431" y="79374"/>
                    </a:cubicBezTo>
                    <a:cubicBezTo>
                      <a:pt x="34329" y="80880"/>
                      <a:pt x="35266" y="82021"/>
                      <a:pt x="36157" y="82884"/>
                    </a:cubicBezTo>
                    <a:cubicBezTo>
                      <a:pt x="30651" y="80463"/>
                      <a:pt x="22515" y="76056"/>
                      <a:pt x="23572" y="71481"/>
                    </a:cubicBezTo>
                    <a:cubicBezTo>
                      <a:pt x="24922" y="65625"/>
                      <a:pt x="24458" y="58618"/>
                      <a:pt x="24230" y="56144"/>
                    </a:cubicBezTo>
                    <a:close/>
                    <a:moveTo>
                      <a:pt x="127089" y="68551"/>
                    </a:moveTo>
                    <a:cubicBezTo>
                      <a:pt x="127371" y="68551"/>
                      <a:pt x="127660" y="68560"/>
                      <a:pt x="127954" y="68580"/>
                    </a:cubicBezTo>
                    <a:cubicBezTo>
                      <a:pt x="135105" y="69057"/>
                      <a:pt x="144457" y="73317"/>
                      <a:pt x="146745" y="74404"/>
                    </a:cubicBezTo>
                    <a:cubicBezTo>
                      <a:pt x="146203" y="74858"/>
                      <a:pt x="145187" y="75662"/>
                      <a:pt x="143912" y="76473"/>
                    </a:cubicBezTo>
                    <a:cubicBezTo>
                      <a:pt x="143405" y="76793"/>
                      <a:pt x="142848" y="77121"/>
                      <a:pt x="142255" y="77432"/>
                    </a:cubicBezTo>
                    <a:cubicBezTo>
                      <a:pt x="141298" y="77250"/>
                      <a:pt x="140193" y="76463"/>
                      <a:pt x="138971" y="75591"/>
                    </a:cubicBezTo>
                    <a:cubicBezTo>
                      <a:pt x="137055" y="74224"/>
                      <a:pt x="134798" y="72615"/>
                      <a:pt x="132136" y="72615"/>
                    </a:cubicBezTo>
                    <a:cubicBezTo>
                      <a:pt x="131124" y="72615"/>
                      <a:pt x="130054" y="72848"/>
                      <a:pt x="128921" y="73414"/>
                    </a:cubicBezTo>
                    <a:cubicBezTo>
                      <a:pt x="126188" y="74781"/>
                      <a:pt x="124680" y="75762"/>
                      <a:pt x="123468" y="76552"/>
                    </a:cubicBezTo>
                    <a:cubicBezTo>
                      <a:pt x="121741" y="77677"/>
                      <a:pt x="120791" y="78298"/>
                      <a:pt x="117892" y="78941"/>
                    </a:cubicBezTo>
                    <a:cubicBezTo>
                      <a:pt x="113706" y="79872"/>
                      <a:pt x="111069" y="83715"/>
                      <a:pt x="110181" y="85218"/>
                    </a:cubicBezTo>
                    <a:cubicBezTo>
                      <a:pt x="109589" y="84146"/>
                      <a:pt x="108459" y="81730"/>
                      <a:pt x="109065" y="79781"/>
                    </a:cubicBezTo>
                    <a:cubicBezTo>
                      <a:pt x="109390" y="78736"/>
                      <a:pt x="110192" y="77950"/>
                      <a:pt x="111447" y="77448"/>
                    </a:cubicBezTo>
                    <a:cubicBezTo>
                      <a:pt x="113567" y="76601"/>
                      <a:pt x="115238" y="75097"/>
                      <a:pt x="117009" y="73504"/>
                    </a:cubicBezTo>
                    <a:cubicBezTo>
                      <a:pt x="119719" y="71066"/>
                      <a:pt x="122516" y="68551"/>
                      <a:pt x="127089" y="68551"/>
                    </a:cubicBezTo>
                    <a:close/>
                    <a:moveTo>
                      <a:pt x="132143" y="73383"/>
                    </a:moveTo>
                    <a:cubicBezTo>
                      <a:pt x="134556" y="73383"/>
                      <a:pt x="136634" y="74865"/>
                      <a:pt x="138527" y="76215"/>
                    </a:cubicBezTo>
                    <a:cubicBezTo>
                      <a:pt x="139495" y="76906"/>
                      <a:pt x="140397" y="77549"/>
                      <a:pt x="141257" y="77918"/>
                    </a:cubicBezTo>
                    <a:cubicBezTo>
                      <a:pt x="139793" y="78580"/>
                      <a:pt x="138179" y="79068"/>
                      <a:pt x="136610" y="79068"/>
                    </a:cubicBezTo>
                    <a:cubicBezTo>
                      <a:pt x="136162" y="79068"/>
                      <a:pt x="135718" y="79028"/>
                      <a:pt x="135282" y="78941"/>
                    </a:cubicBezTo>
                    <a:cubicBezTo>
                      <a:pt x="134479" y="78781"/>
                      <a:pt x="133657" y="78710"/>
                      <a:pt x="132831" y="78710"/>
                    </a:cubicBezTo>
                    <a:cubicBezTo>
                      <a:pt x="127680" y="78710"/>
                      <a:pt x="122406" y="81461"/>
                      <a:pt x="121098" y="82333"/>
                    </a:cubicBezTo>
                    <a:cubicBezTo>
                      <a:pt x="120697" y="82600"/>
                      <a:pt x="119570" y="82828"/>
                      <a:pt x="118264" y="83089"/>
                    </a:cubicBezTo>
                    <a:cubicBezTo>
                      <a:pt x="116080" y="83530"/>
                      <a:pt x="113245" y="84100"/>
                      <a:pt x="111008" y="85341"/>
                    </a:cubicBezTo>
                    <a:cubicBezTo>
                      <a:pt x="111985" y="83788"/>
                      <a:pt x="114434" y="80494"/>
                      <a:pt x="118058" y="79689"/>
                    </a:cubicBezTo>
                    <a:cubicBezTo>
                      <a:pt x="121093" y="79014"/>
                      <a:pt x="122145" y="78329"/>
                      <a:pt x="123887" y="77195"/>
                    </a:cubicBezTo>
                    <a:cubicBezTo>
                      <a:pt x="125081" y="76417"/>
                      <a:pt x="126569" y="75447"/>
                      <a:pt x="129264" y="74100"/>
                    </a:cubicBezTo>
                    <a:cubicBezTo>
                      <a:pt x="130276" y="73592"/>
                      <a:pt x="131233" y="73383"/>
                      <a:pt x="132143" y="73383"/>
                    </a:cubicBezTo>
                    <a:close/>
                    <a:moveTo>
                      <a:pt x="59810" y="59325"/>
                    </a:moveTo>
                    <a:lnTo>
                      <a:pt x="59810" y="59325"/>
                    </a:lnTo>
                    <a:cubicBezTo>
                      <a:pt x="57864" y="61522"/>
                      <a:pt x="53604" y="66951"/>
                      <a:pt x="54508" y="71471"/>
                    </a:cubicBezTo>
                    <a:cubicBezTo>
                      <a:pt x="55711" y="77486"/>
                      <a:pt x="54811" y="82045"/>
                      <a:pt x="51834" y="85022"/>
                    </a:cubicBezTo>
                    <a:cubicBezTo>
                      <a:pt x="49253" y="87603"/>
                      <a:pt x="46046" y="88675"/>
                      <a:pt x="44868" y="89000"/>
                    </a:cubicBezTo>
                    <a:cubicBezTo>
                      <a:pt x="45446" y="80907"/>
                      <a:pt x="51786" y="72827"/>
                      <a:pt x="51849" y="72747"/>
                    </a:cubicBezTo>
                    <a:cubicBezTo>
                      <a:pt x="51980" y="72581"/>
                      <a:pt x="51953" y="72340"/>
                      <a:pt x="51787" y="72210"/>
                    </a:cubicBezTo>
                    <a:cubicBezTo>
                      <a:pt x="51716" y="72153"/>
                      <a:pt x="51632" y="72126"/>
                      <a:pt x="51549" y="72126"/>
                    </a:cubicBezTo>
                    <a:cubicBezTo>
                      <a:pt x="51436" y="72126"/>
                      <a:pt x="51325" y="72176"/>
                      <a:pt x="51249" y="72272"/>
                    </a:cubicBezTo>
                    <a:cubicBezTo>
                      <a:pt x="50986" y="72602"/>
                      <a:pt x="44972" y="80268"/>
                      <a:pt x="44152" y="88399"/>
                    </a:cubicBezTo>
                    <a:cubicBezTo>
                      <a:pt x="43041" y="86726"/>
                      <a:pt x="40993" y="82800"/>
                      <a:pt x="42996" y="78792"/>
                    </a:cubicBezTo>
                    <a:cubicBezTo>
                      <a:pt x="44043" y="76700"/>
                      <a:pt x="44998" y="75422"/>
                      <a:pt x="45840" y="74295"/>
                    </a:cubicBezTo>
                    <a:cubicBezTo>
                      <a:pt x="47233" y="72431"/>
                      <a:pt x="48239" y="71084"/>
                      <a:pt x="48593" y="67543"/>
                    </a:cubicBezTo>
                    <a:cubicBezTo>
                      <a:pt x="48926" y="64216"/>
                      <a:pt x="50027" y="63921"/>
                      <a:pt x="51422" y="63549"/>
                    </a:cubicBezTo>
                    <a:cubicBezTo>
                      <a:pt x="52247" y="63327"/>
                      <a:pt x="53183" y="63076"/>
                      <a:pt x="54042" y="62217"/>
                    </a:cubicBezTo>
                    <a:cubicBezTo>
                      <a:pt x="55486" y="60773"/>
                      <a:pt x="58207" y="59801"/>
                      <a:pt x="59810" y="59325"/>
                    </a:cubicBezTo>
                    <a:close/>
                    <a:moveTo>
                      <a:pt x="36826" y="84015"/>
                    </a:moveTo>
                    <a:cubicBezTo>
                      <a:pt x="37534" y="84313"/>
                      <a:pt x="38185" y="84573"/>
                      <a:pt x="38738" y="84787"/>
                    </a:cubicBezTo>
                    <a:cubicBezTo>
                      <a:pt x="39473" y="85176"/>
                      <a:pt x="40066" y="85367"/>
                      <a:pt x="40426" y="85456"/>
                    </a:cubicBezTo>
                    <a:cubicBezTo>
                      <a:pt x="41936" y="88877"/>
                      <a:pt x="44508" y="90541"/>
                      <a:pt x="47123" y="92012"/>
                    </a:cubicBezTo>
                    <a:cubicBezTo>
                      <a:pt x="46384" y="91875"/>
                      <a:pt x="45457" y="91772"/>
                      <a:pt x="44332" y="91772"/>
                    </a:cubicBezTo>
                    <a:cubicBezTo>
                      <a:pt x="43765" y="91772"/>
                      <a:pt x="43149" y="91798"/>
                      <a:pt x="42481" y="91859"/>
                    </a:cubicBezTo>
                    <a:cubicBezTo>
                      <a:pt x="42324" y="91873"/>
                      <a:pt x="42170" y="91879"/>
                      <a:pt x="42020" y="91879"/>
                    </a:cubicBezTo>
                    <a:cubicBezTo>
                      <a:pt x="41135" y="91879"/>
                      <a:pt x="40355" y="91646"/>
                      <a:pt x="39657" y="91274"/>
                    </a:cubicBezTo>
                    <a:cubicBezTo>
                      <a:pt x="39909" y="91164"/>
                      <a:pt x="40049" y="90990"/>
                      <a:pt x="40110" y="90864"/>
                    </a:cubicBezTo>
                    <a:cubicBezTo>
                      <a:pt x="40770" y="89528"/>
                      <a:pt x="38038" y="85636"/>
                      <a:pt x="36826" y="84015"/>
                    </a:cubicBezTo>
                    <a:close/>
                    <a:moveTo>
                      <a:pt x="20905" y="90209"/>
                    </a:moveTo>
                    <a:cubicBezTo>
                      <a:pt x="21981" y="90209"/>
                      <a:pt x="23138" y="90281"/>
                      <a:pt x="24387" y="90455"/>
                    </a:cubicBezTo>
                    <a:cubicBezTo>
                      <a:pt x="30007" y="91233"/>
                      <a:pt x="31992" y="93870"/>
                      <a:pt x="32639" y="95170"/>
                    </a:cubicBezTo>
                    <a:cubicBezTo>
                      <a:pt x="29934" y="94254"/>
                      <a:pt x="26949" y="93965"/>
                      <a:pt x="24260" y="93965"/>
                    </a:cubicBezTo>
                    <a:cubicBezTo>
                      <a:pt x="19827" y="93965"/>
                      <a:pt x="16196" y="94751"/>
                      <a:pt x="15948" y="94807"/>
                    </a:cubicBezTo>
                    <a:cubicBezTo>
                      <a:pt x="15743" y="94852"/>
                      <a:pt x="15611" y="95056"/>
                      <a:pt x="15658" y="95263"/>
                    </a:cubicBezTo>
                    <a:cubicBezTo>
                      <a:pt x="15697" y="95442"/>
                      <a:pt x="15855" y="95563"/>
                      <a:pt x="16030" y="95563"/>
                    </a:cubicBezTo>
                    <a:cubicBezTo>
                      <a:pt x="16058" y="95563"/>
                      <a:pt x="16086" y="95560"/>
                      <a:pt x="16113" y="95554"/>
                    </a:cubicBezTo>
                    <a:cubicBezTo>
                      <a:pt x="16173" y="95541"/>
                      <a:pt x="19840" y="94748"/>
                      <a:pt x="24289" y="94748"/>
                    </a:cubicBezTo>
                    <a:cubicBezTo>
                      <a:pt x="26903" y="94748"/>
                      <a:pt x="29787" y="95022"/>
                      <a:pt x="32369" y="95888"/>
                    </a:cubicBezTo>
                    <a:cubicBezTo>
                      <a:pt x="29806" y="97262"/>
                      <a:pt x="21168" y="101670"/>
                      <a:pt x="15922" y="101670"/>
                    </a:cubicBezTo>
                    <a:cubicBezTo>
                      <a:pt x="15881" y="101670"/>
                      <a:pt x="15841" y="101670"/>
                      <a:pt x="15799" y="101668"/>
                    </a:cubicBezTo>
                    <a:cubicBezTo>
                      <a:pt x="10417" y="101596"/>
                      <a:pt x="2867" y="96580"/>
                      <a:pt x="1025" y="95297"/>
                    </a:cubicBezTo>
                    <a:cubicBezTo>
                      <a:pt x="2236" y="94385"/>
                      <a:pt x="5926" y="91785"/>
                      <a:pt x="8559" y="91785"/>
                    </a:cubicBezTo>
                    <a:cubicBezTo>
                      <a:pt x="8700" y="91785"/>
                      <a:pt x="8837" y="91792"/>
                      <a:pt x="8971" y="91808"/>
                    </a:cubicBezTo>
                    <a:cubicBezTo>
                      <a:pt x="9205" y="91835"/>
                      <a:pt x="9443" y="91848"/>
                      <a:pt x="9686" y="91848"/>
                    </a:cubicBezTo>
                    <a:cubicBezTo>
                      <a:pt x="10863" y="91848"/>
                      <a:pt x="12142" y="91550"/>
                      <a:pt x="13585" y="91216"/>
                    </a:cubicBezTo>
                    <a:cubicBezTo>
                      <a:pt x="15582" y="90755"/>
                      <a:pt x="17939" y="90209"/>
                      <a:pt x="20905" y="90209"/>
                    </a:cubicBezTo>
                    <a:close/>
                    <a:moveTo>
                      <a:pt x="68758" y="80692"/>
                    </a:moveTo>
                    <a:cubicBezTo>
                      <a:pt x="70073" y="83835"/>
                      <a:pt x="71221" y="85737"/>
                      <a:pt x="72158" y="87290"/>
                    </a:cubicBezTo>
                    <a:cubicBezTo>
                      <a:pt x="73490" y="89499"/>
                      <a:pt x="74454" y="91095"/>
                      <a:pt x="75073" y="94807"/>
                    </a:cubicBezTo>
                    <a:cubicBezTo>
                      <a:pt x="75947" y="100046"/>
                      <a:pt x="74343" y="102815"/>
                      <a:pt x="73718" y="103663"/>
                    </a:cubicBezTo>
                    <a:cubicBezTo>
                      <a:pt x="70689" y="101136"/>
                      <a:pt x="70679" y="92644"/>
                      <a:pt x="70679" y="92556"/>
                    </a:cubicBezTo>
                    <a:cubicBezTo>
                      <a:pt x="70681" y="92343"/>
                      <a:pt x="70510" y="92172"/>
                      <a:pt x="70298" y="92171"/>
                    </a:cubicBezTo>
                    <a:lnTo>
                      <a:pt x="70296" y="92171"/>
                    </a:lnTo>
                    <a:cubicBezTo>
                      <a:pt x="70086" y="92171"/>
                      <a:pt x="69915" y="92341"/>
                      <a:pt x="69914" y="92552"/>
                    </a:cubicBezTo>
                    <a:cubicBezTo>
                      <a:pt x="69912" y="92922"/>
                      <a:pt x="69925" y="101253"/>
                      <a:pt x="73102" y="104137"/>
                    </a:cubicBezTo>
                    <a:cubicBezTo>
                      <a:pt x="73024" y="104153"/>
                      <a:pt x="72939" y="104164"/>
                      <a:pt x="72834" y="104164"/>
                    </a:cubicBezTo>
                    <a:cubicBezTo>
                      <a:pt x="72097" y="104141"/>
                      <a:pt x="70414" y="103508"/>
                      <a:pt x="67418" y="99515"/>
                    </a:cubicBezTo>
                    <a:cubicBezTo>
                      <a:pt x="63299" y="94023"/>
                      <a:pt x="67452" y="83624"/>
                      <a:pt x="68758" y="80692"/>
                    </a:cubicBezTo>
                    <a:close/>
                    <a:moveTo>
                      <a:pt x="46012" y="104863"/>
                    </a:moveTo>
                    <a:cubicBezTo>
                      <a:pt x="49504" y="104863"/>
                      <a:pt x="53229" y="105353"/>
                      <a:pt x="57016" y="107662"/>
                    </a:cubicBezTo>
                    <a:cubicBezTo>
                      <a:pt x="55848" y="107603"/>
                      <a:pt x="54646" y="107567"/>
                      <a:pt x="53445" y="107567"/>
                    </a:cubicBezTo>
                    <a:cubicBezTo>
                      <a:pt x="49865" y="107567"/>
                      <a:pt x="46293" y="107883"/>
                      <a:pt x="43636" y="108833"/>
                    </a:cubicBezTo>
                    <a:cubicBezTo>
                      <a:pt x="43437" y="108905"/>
                      <a:pt x="43334" y="109123"/>
                      <a:pt x="43403" y="109322"/>
                    </a:cubicBezTo>
                    <a:cubicBezTo>
                      <a:pt x="43461" y="109478"/>
                      <a:pt x="43607" y="109577"/>
                      <a:pt x="43765" y="109577"/>
                    </a:cubicBezTo>
                    <a:cubicBezTo>
                      <a:pt x="43807" y="109577"/>
                      <a:pt x="43850" y="109570"/>
                      <a:pt x="43893" y="109554"/>
                    </a:cubicBezTo>
                    <a:cubicBezTo>
                      <a:pt x="46427" y="108649"/>
                      <a:pt x="49888" y="108347"/>
                      <a:pt x="53383" y="108347"/>
                    </a:cubicBezTo>
                    <a:cubicBezTo>
                      <a:pt x="54928" y="108347"/>
                      <a:pt x="56479" y="108406"/>
                      <a:pt x="57959" y="108498"/>
                    </a:cubicBezTo>
                    <a:cubicBezTo>
                      <a:pt x="57909" y="108983"/>
                      <a:pt x="57709" y="109851"/>
                      <a:pt x="56952" y="110672"/>
                    </a:cubicBezTo>
                    <a:cubicBezTo>
                      <a:pt x="55712" y="112020"/>
                      <a:pt x="53519" y="112704"/>
                      <a:pt x="50435" y="112704"/>
                    </a:cubicBezTo>
                    <a:cubicBezTo>
                      <a:pt x="41968" y="112704"/>
                      <a:pt x="39294" y="112262"/>
                      <a:pt x="33868" y="110635"/>
                    </a:cubicBezTo>
                    <a:cubicBezTo>
                      <a:pt x="30409" y="109598"/>
                      <a:pt x="27605" y="109354"/>
                      <a:pt x="25938" y="109322"/>
                    </a:cubicBezTo>
                    <a:cubicBezTo>
                      <a:pt x="28669" y="107933"/>
                      <a:pt x="34684" y="105130"/>
                      <a:pt x="38761" y="105130"/>
                    </a:cubicBezTo>
                    <a:cubicBezTo>
                      <a:pt x="39841" y="105130"/>
                      <a:pt x="40957" y="105068"/>
                      <a:pt x="42137" y="105003"/>
                    </a:cubicBezTo>
                    <a:cubicBezTo>
                      <a:pt x="43389" y="104934"/>
                      <a:pt x="44684" y="104863"/>
                      <a:pt x="46012" y="104863"/>
                    </a:cubicBezTo>
                    <a:close/>
                    <a:moveTo>
                      <a:pt x="197288" y="100968"/>
                    </a:moveTo>
                    <a:cubicBezTo>
                      <a:pt x="197675" y="100968"/>
                      <a:pt x="198014" y="100980"/>
                      <a:pt x="198295" y="100997"/>
                    </a:cubicBezTo>
                    <a:cubicBezTo>
                      <a:pt x="196420" y="102703"/>
                      <a:pt x="190894" y="107793"/>
                      <a:pt x="187615" y="111372"/>
                    </a:cubicBezTo>
                    <a:cubicBezTo>
                      <a:pt x="184266" y="115024"/>
                      <a:pt x="179261" y="115264"/>
                      <a:pt x="177980" y="115264"/>
                    </a:cubicBezTo>
                    <a:cubicBezTo>
                      <a:pt x="177794" y="115264"/>
                      <a:pt x="177687" y="115259"/>
                      <a:pt x="177674" y="115259"/>
                    </a:cubicBezTo>
                    <a:lnTo>
                      <a:pt x="169746" y="115593"/>
                    </a:lnTo>
                    <a:cubicBezTo>
                      <a:pt x="169748" y="115591"/>
                      <a:pt x="169751" y="115587"/>
                      <a:pt x="169752" y="115585"/>
                    </a:cubicBezTo>
                    <a:cubicBezTo>
                      <a:pt x="176985" y="111797"/>
                      <a:pt x="185123" y="108487"/>
                      <a:pt x="185242" y="108439"/>
                    </a:cubicBezTo>
                    <a:cubicBezTo>
                      <a:pt x="185438" y="108359"/>
                      <a:pt x="185532" y="108136"/>
                      <a:pt x="185453" y="107939"/>
                    </a:cubicBezTo>
                    <a:cubicBezTo>
                      <a:pt x="185392" y="107790"/>
                      <a:pt x="185248" y="107701"/>
                      <a:pt x="185096" y="107701"/>
                    </a:cubicBezTo>
                    <a:cubicBezTo>
                      <a:pt x="185048" y="107701"/>
                      <a:pt x="185000" y="107710"/>
                      <a:pt x="184953" y="107728"/>
                    </a:cubicBezTo>
                    <a:cubicBezTo>
                      <a:pt x="184494" y="107915"/>
                      <a:pt x="177386" y="110807"/>
                      <a:pt x="170589" y="114278"/>
                    </a:cubicBezTo>
                    <a:cubicBezTo>
                      <a:pt x="172159" y="111902"/>
                      <a:pt x="175035" y="107906"/>
                      <a:pt x="177921" y="105742"/>
                    </a:cubicBezTo>
                    <a:cubicBezTo>
                      <a:pt x="180253" y="103993"/>
                      <a:pt x="182628" y="103857"/>
                      <a:pt x="184925" y="103725"/>
                    </a:cubicBezTo>
                    <a:cubicBezTo>
                      <a:pt x="186815" y="103618"/>
                      <a:pt x="188768" y="103506"/>
                      <a:pt x="190631" y="102491"/>
                    </a:cubicBezTo>
                    <a:cubicBezTo>
                      <a:pt x="192964" y="101219"/>
                      <a:pt x="195580" y="100968"/>
                      <a:pt x="197288" y="100968"/>
                    </a:cubicBezTo>
                    <a:close/>
                    <a:moveTo>
                      <a:pt x="165075" y="84422"/>
                    </a:moveTo>
                    <a:lnTo>
                      <a:pt x="165075" y="84422"/>
                    </a:lnTo>
                    <a:cubicBezTo>
                      <a:pt x="164969" y="86834"/>
                      <a:pt x="164703" y="93260"/>
                      <a:pt x="164703" y="97243"/>
                    </a:cubicBezTo>
                    <a:cubicBezTo>
                      <a:pt x="164703" y="102177"/>
                      <a:pt x="164703" y="108316"/>
                      <a:pt x="160677" y="111537"/>
                    </a:cubicBezTo>
                    <a:cubicBezTo>
                      <a:pt x="157205" y="114314"/>
                      <a:pt x="150871" y="117128"/>
                      <a:pt x="149011" y="117924"/>
                    </a:cubicBezTo>
                    <a:cubicBezTo>
                      <a:pt x="149733" y="117047"/>
                      <a:pt x="150477" y="115942"/>
                      <a:pt x="151248" y="114519"/>
                    </a:cubicBezTo>
                    <a:cubicBezTo>
                      <a:pt x="156614" y="104612"/>
                      <a:pt x="159160" y="98703"/>
                      <a:pt x="159184" y="98646"/>
                    </a:cubicBezTo>
                    <a:cubicBezTo>
                      <a:pt x="159267" y="98451"/>
                      <a:pt x="159177" y="98227"/>
                      <a:pt x="158984" y="98143"/>
                    </a:cubicBezTo>
                    <a:cubicBezTo>
                      <a:pt x="158934" y="98121"/>
                      <a:pt x="158883" y="98111"/>
                      <a:pt x="158832" y="98111"/>
                    </a:cubicBezTo>
                    <a:cubicBezTo>
                      <a:pt x="158684" y="98111"/>
                      <a:pt x="158543" y="98198"/>
                      <a:pt x="158481" y="98343"/>
                    </a:cubicBezTo>
                    <a:cubicBezTo>
                      <a:pt x="158455" y="98401"/>
                      <a:pt x="155922" y="104282"/>
                      <a:pt x="150574" y="114154"/>
                    </a:cubicBezTo>
                    <a:cubicBezTo>
                      <a:pt x="149877" y="115441"/>
                      <a:pt x="149212" y="116448"/>
                      <a:pt x="148569" y="117256"/>
                    </a:cubicBezTo>
                    <a:cubicBezTo>
                      <a:pt x="147930" y="115139"/>
                      <a:pt x="147065" y="110072"/>
                      <a:pt x="150416" y="103675"/>
                    </a:cubicBezTo>
                    <a:cubicBezTo>
                      <a:pt x="153082" y="98587"/>
                      <a:pt x="155715" y="96091"/>
                      <a:pt x="157832" y="94084"/>
                    </a:cubicBezTo>
                    <a:cubicBezTo>
                      <a:pt x="159349" y="92646"/>
                      <a:pt x="160548" y="91512"/>
                      <a:pt x="161267" y="89895"/>
                    </a:cubicBezTo>
                    <a:cubicBezTo>
                      <a:pt x="162395" y="87357"/>
                      <a:pt x="164128" y="85385"/>
                      <a:pt x="165075" y="84422"/>
                    </a:cubicBezTo>
                    <a:close/>
                    <a:moveTo>
                      <a:pt x="166378" y="125662"/>
                    </a:moveTo>
                    <a:cubicBezTo>
                      <a:pt x="167366" y="125662"/>
                      <a:pt x="168312" y="125769"/>
                      <a:pt x="169106" y="125859"/>
                    </a:cubicBezTo>
                    <a:cubicBezTo>
                      <a:pt x="169662" y="125923"/>
                      <a:pt x="170140" y="125977"/>
                      <a:pt x="170505" y="125977"/>
                    </a:cubicBezTo>
                    <a:cubicBezTo>
                      <a:pt x="170886" y="125977"/>
                      <a:pt x="171329" y="125955"/>
                      <a:pt x="171819" y="125932"/>
                    </a:cubicBezTo>
                    <a:cubicBezTo>
                      <a:pt x="172392" y="125904"/>
                      <a:pt x="173041" y="125872"/>
                      <a:pt x="173724" y="125872"/>
                    </a:cubicBezTo>
                    <a:cubicBezTo>
                      <a:pt x="174943" y="125872"/>
                      <a:pt x="176272" y="125973"/>
                      <a:pt x="177472" y="126374"/>
                    </a:cubicBezTo>
                    <a:cubicBezTo>
                      <a:pt x="179310" y="126987"/>
                      <a:pt x="183066" y="129259"/>
                      <a:pt x="184805" y="130340"/>
                    </a:cubicBezTo>
                    <a:cubicBezTo>
                      <a:pt x="182595" y="130587"/>
                      <a:pt x="177401" y="131149"/>
                      <a:pt x="172981" y="131466"/>
                    </a:cubicBezTo>
                    <a:cubicBezTo>
                      <a:pt x="172769" y="131481"/>
                      <a:pt x="172557" y="131489"/>
                      <a:pt x="172346" y="131489"/>
                    </a:cubicBezTo>
                    <a:cubicBezTo>
                      <a:pt x="168357" y="131489"/>
                      <a:pt x="164420" y="128821"/>
                      <a:pt x="162618" y="127414"/>
                    </a:cubicBezTo>
                    <a:lnTo>
                      <a:pt x="162618" y="127414"/>
                    </a:lnTo>
                    <a:cubicBezTo>
                      <a:pt x="165374" y="128038"/>
                      <a:pt x="168353" y="128506"/>
                      <a:pt x="171089" y="128506"/>
                    </a:cubicBezTo>
                    <a:cubicBezTo>
                      <a:pt x="171462" y="128506"/>
                      <a:pt x="171830" y="128497"/>
                      <a:pt x="172193" y="128478"/>
                    </a:cubicBezTo>
                    <a:cubicBezTo>
                      <a:pt x="172406" y="128467"/>
                      <a:pt x="172567" y="128287"/>
                      <a:pt x="172557" y="128076"/>
                    </a:cubicBezTo>
                    <a:cubicBezTo>
                      <a:pt x="172547" y="127876"/>
                      <a:pt x="172382" y="127713"/>
                      <a:pt x="172189" y="127713"/>
                    </a:cubicBezTo>
                    <a:cubicBezTo>
                      <a:pt x="172179" y="127713"/>
                      <a:pt x="172168" y="127714"/>
                      <a:pt x="172157" y="127715"/>
                    </a:cubicBezTo>
                    <a:cubicBezTo>
                      <a:pt x="171811" y="127732"/>
                      <a:pt x="171460" y="127740"/>
                      <a:pt x="171105" y="127740"/>
                    </a:cubicBezTo>
                    <a:cubicBezTo>
                      <a:pt x="168290" y="127740"/>
                      <a:pt x="165205" y="127233"/>
                      <a:pt x="162381" y="126573"/>
                    </a:cubicBezTo>
                    <a:cubicBezTo>
                      <a:pt x="163604" y="125861"/>
                      <a:pt x="165030" y="125662"/>
                      <a:pt x="166378" y="125662"/>
                    </a:cubicBezTo>
                    <a:close/>
                    <a:moveTo>
                      <a:pt x="129076" y="102086"/>
                    </a:moveTo>
                    <a:cubicBezTo>
                      <a:pt x="129770" y="103994"/>
                      <a:pt x="131974" y="110615"/>
                      <a:pt x="130943" y="115084"/>
                    </a:cubicBezTo>
                    <a:cubicBezTo>
                      <a:pt x="130480" y="117083"/>
                      <a:pt x="130410" y="119094"/>
                      <a:pt x="130347" y="120868"/>
                    </a:cubicBezTo>
                    <a:cubicBezTo>
                      <a:pt x="130237" y="123944"/>
                      <a:pt x="130150" y="126372"/>
                      <a:pt x="128227" y="127334"/>
                    </a:cubicBezTo>
                    <a:cubicBezTo>
                      <a:pt x="126613" y="128142"/>
                      <a:pt x="124643" y="129503"/>
                      <a:pt x="123013" y="130714"/>
                    </a:cubicBezTo>
                    <a:cubicBezTo>
                      <a:pt x="125673" y="125481"/>
                      <a:pt x="125459" y="116472"/>
                      <a:pt x="125445" y="115992"/>
                    </a:cubicBezTo>
                    <a:cubicBezTo>
                      <a:pt x="125440" y="115781"/>
                      <a:pt x="125266" y="115631"/>
                      <a:pt x="125050" y="115620"/>
                    </a:cubicBezTo>
                    <a:cubicBezTo>
                      <a:pt x="124839" y="115627"/>
                      <a:pt x="124673" y="115803"/>
                      <a:pt x="124679" y="116014"/>
                    </a:cubicBezTo>
                    <a:cubicBezTo>
                      <a:pt x="124683" y="116145"/>
                      <a:pt x="124967" y="127844"/>
                      <a:pt x="121191" y="132108"/>
                    </a:cubicBezTo>
                    <a:cubicBezTo>
                      <a:pt x="120942" y="132305"/>
                      <a:pt x="120720" y="132483"/>
                      <a:pt x="120530" y="132636"/>
                    </a:cubicBezTo>
                    <a:cubicBezTo>
                      <a:pt x="120659" y="130764"/>
                      <a:pt x="120691" y="126419"/>
                      <a:pt x="118733" y="122503"/>
                    </a:cubicBezTo>
                    <a:cubicBezTo>
                      <a:pt x="116438" y="117912"/>
                      <a:pt x="121619" y="109397"/>
                      <a:pt x="122025" y="108745"/>
                    </a:cubicBezTo>
                    <a:lnTo>
                      <a:pt x="129076" y="102086"/>
                    </a:lnTo>
                    <a:close/>
                    <a:moveTo>
                      <a:pt x="110725" y="0"/>
                    </a:moveTo>
                    <a:cubicBezTo>
                      <a:pt x="110594" y="0"/>
                      <a:pt x="110474" y="86"/>
                      <a:pt x="110410" y="203"/>
                    </a:cubicBezTo>
                    <a:cubicBezTo>
                      <a:pt x="110371" y="276"/>
                      <a:pt x="106478" y="7549"/>
                      <a:pt x="104817" y="14189"/>
                    </a:cubicBezTo>
                    <a:cubicBezTo>
                      <a:pt x="103356" y="20032"/>
                      <a:pt x="106791" y="27313"/>
                      <a:pt x="109297" y="32629"/>
                    </a:cubicBezTo>
                    <a:cubicBezTo>
                      <a:pt x="109575" y="33219"/>
                      <a:pt x="109830" y="33766"/>
                      <a:pt x="110072" y="34292"/>
                    </a:cubicBezTo>
                    <a:cubicBezTo>
                      <a:pt x="108490" y="41830"/>
                      <a:pt x="111356" y="54913"/>
                      <a:pt x="111486" y="55498"/>
                    </a:cubicBezTo>
                    <a:cubicBezTo>
                      <a:pt x="111503" y="55569"/>
                      <a:pt x="111539" y="55629"/>
                      <a:pt x="111587" y="55676"/>
                    </a:cubicBezTo>
                    <a:cubicBezTo>
                      <a:pt x="110204" y="58331"/>
                      <a:pt x="108862" y="61126"/>
                      <a:pt x="107556" y="63986"/>
                    </a:cubicBezTo>
                    <a:cubicBezTo>
                      <a:pt x="106934" y="59662"/>
                      <a:pt x="105885" y="57195"/>
                      <a:pt x="105019" y="55162"/>
                    </a:cubicBezTo>
                    <a:cubicBezTo>
                      <a:pt x="104368" y="53632"/>
                      <a:pt x="103854" y="52423"/>
                      <a:pt x="103678" y="50845"/>
                    </a:cubicBezTo>
                    <a:cubicBezTo>
                      <a:pt x="103551" y="49695"/>
                      <a:pt x="103646" y="48557"/>
                      <a:pt x="103738" y="47460"/>
                    </a:cubicBezTo>
                    <a:cubicBezTo>
                      <a:pt x="103967" y="44720"/>
                      <a:pt x="104205" y="41888"/>
                      <a:pt x="100792" y="39157"/>
                    </a:cubicBezTo>
                    <a:cubicBezTo>
                      <a:pt x="98756" y="37528"/>
                      <a:pt x="98045" y="36307"/>
                      <a:pt x="97358" y="35128"/>
                    </a:cubicBezTo>
                    <a:cubicBezTo>
                      <a:pt x="96549" y="33740"/>
                      <a:pt x="95786" y="32428"/>
                      <a:pt x="92964" y="30888"/>
                    </a:cubicBezTo>
                    <a:cubicBezTo>
                      <a:pt x="89126" y="28797"/>
                      <a:pt x="83322" y="28525"/>
                      <a:pt x="80576" y="28525"/>
                    </a:cubicBezTo>
                    <a:cubicBezTo>
                      <a:pt x="79696" y="28525"/>
                      <a:pt x="79130" y="28553"/>
                      <a:pt x="79044" y="28558"/>
                    </a:cubicBezTo>
                    <a:cubicBezTo>
                      <a:pt x="78863" y="28568"/>
                      <a:pt x="78715" y="28700"/>
                      <a:pt x="78685" y="28877"/>
                    </a:cubicBezTo>
                    <a:cubicBezTo>
                      <a:pt x="78656" y="29054"/>
                      <a:pt x="78754" y="29228"/>
                      <a:pt x="78920" y="29294"/>
                    </a:cubicBezTo>
                    <a:cubicBezTo>
                      <a:pt x="78986" y="29322"/>
                      <a:pt x="85611" y="32038"/>
                      <a:pt x="86920" y="37712"/>
                    </a:cubicBezTo>
                    <a:cubicBezTo>
                      <a:pt x="87181" y="38845"/>
                      <a:pt x="87359" y="39745"/>
                      <a:pt x="87505" y="40481"/>
                    </a:cubicBezTo>
                    <a:cubicBezTo>
                      <a:pt x="88138" y="43678"/>
                      <a:pt x="88189" y="43939"/>
                      <a:pt x="91631" y="46616"/>
                    </a:cubicBezTo>
                    <a:cubicBezTo>
                      <a:pt x="95608" y="49709"/>
                      <a:pt x="102383" y="51912"/>
                      <a:pt x="103126" y="52148"/>
                    </a:cubicBezTo>
                    <a:cubicBezTo>
                      <a:pt x="103395" y="53298"/>
                      <a:pt x="103830" y="54321"/>
                      <a:pt x="104315" y="55461"/>
                    </a:cubicBezTo>
                    <a:cubicBezTo>
                      <a:pt x="105240" y="57633"/>
                      <a:pt x="106379" y="60319"/>
                      <a:pt x="106954" y="65314"/>
                    </a:cubicBezTo>
                    <a:cubicBezTo>
                      <a:pt x="106284" y="66804"/>
                      <a:pt x="105624" y="68308"/>
                      <a:pt x="104971" y="69816"/>
                    </a:cubicBezTo>
                    <a:cubicBezTo>
                      <a:pt x="104662" y="69979"/>
                      <a:pt x="104479" y="70073"/>
                      <a:pt x="104463" y="70080"/>
                    </a:cubicBezTo>
                    <a:cubicBezTo>
                      <a:pt x="104274" y="70175"/>
                      <a:pt x="104198" y="70404"/>
                      <a:pt x="104292" y="70595"/>
                    </a:cubicBezTo>
                    <a:cubicBezTo>
                      <a:pt x="104346" y="70701"/>
                      <a:pt x="104446" y="70758"/>
                      <a:pt x="104553" y="70784"/>
                    </a:cubicBezTo>
                    <a:cubicBezTo>
                      <a:pt x="103729" y="72697"/>
                      <a:pt x="102919" y="74610"/>
                      <a:pt x="102121" y="76501"/>
                    </a:cubicBezTo>
                    <a:cubicBezTo>
                      <a:pt x="101936" y="74817"/>
                      <a:pt x="101086" y="72075"/>
                      <a:pt x="100083" y="69271"/>
                    </a:cubicBezTo>
                    <a:cubicBezTo>
                      <a:pt x="100130" y="69267"/>
                      <a:pt x="100176" y="69260"/>
                      <a:pt x="100218" y="69240"/>
                    </a:cubicBezTo>
                    <a:cubicBezTo>
                      <a:pt x="100432" y="69132"/>
                      <a:pt x="105432" y="66596"/>
                      <a:pt x="105432" y="63477"/>
                    </a:cubicBezTo>
                    <a:cubicBezTo>
                      <a:pt x="105432" y="63264"/>
                      <a:pt x="105261" y="63093"/>
                      <a:pt x="105050" y="63093"/>
                    </a:cubicBezTo>
                    <a:cubicBezTo>
                      <a:pt x="104838" y="63093"/>
                      <a:pt x="104667" y="63264"/>
                      <a:pt x="104667" y="63477"/>
                    </a:cubicBezTo>
                    <a:cubicBezTo>
                      <a:pt x="104667" y="65471"/>
                      <a:pt x="101973" y="67329"/>
                      <a:pt x="100625" y="68135"/>
                    </a:cubicBezTo>
                    <a:cubicBezTo>
                      <a:pt x="101147" y="65921"/>
                      <a:pt x="102441" y="60088"/>
                      <a:pt x="102092" y="57994"/>
                    </a:cubicBezTo>
                    <a:cubicBezTo>
                      <a:pt x="102061" y="57807"/>
                      <a:pt x="101902" y="57673"/>
                      <a:pt x="101714" y="57673"/>
                    </a:cubicBezTo>
                    <a:cubicBezTo>
                      <a:pt x="101693" y="57673"/>
                      <a:pt x="101672" y="57675"/>
                      <a:pt x="101650" y="57678"/>
                    </a:cubicBezTo>
                    <a:cubicBezTo>
                      <a:pt x="101443" y="57715"/>
                      <a:pt x="101301" y="57911"/>
                      <a:pt x="101335" y="58120"/>
                    </a:cubicBezTo>
                    <a:cubicBezTo>
                      <a:pt x="101684" y="60211"/>
                      <a:pt x="100172" y="66742"/>
                      <a:pt x="99769" y="68411"/>
                    </a:cubicBezTo>
                    <a:cubicBezTo>
                      <a:pt x="99571" y="67874"/>
                      <a:pt x="99371" y="67337"/>
                      <a:pt x="99171" y="66810"/>
                    </a:cubicBezTo>
                    <a:cubicBezTo>
                      <a:pt x="99171" y="66714"/>
                      <a:pt x="99136" y="66627"/>
                      <a:pt x="99073" y="66558"/>
                    </a:cubicBezTo>
                    <a:cubicBezTo>
                      <a:pt x="97787" y="63201"/>
                      <a:pt x="96521" y="60250"/>
                      <a:pt x="96228" y="59572"/>
                    </a:cubicBezTo>
                    <a:cubicBezTo>
                      <a:pt x="96166" y="59428"/>
                      <a:pt x="96025" y="59341"/>
                      <a:pt x="95877" y="59341"/>
                    </a:cubicBezTo>
                    <a:cubicBezTo>
                      <a:pt x="95826" y="59341"/>
                      <a:pt x="95775" y="59351"/>
                      <a:pt x="95725" y="59373"/>
                    </a:cubicBezTo>
                    <a:cubicBezTo>
                      <a:pt x="95531" y="59457"/>
                      <a:pt x="95442" y="59683"/>
                      <a:pt x="95526" y="59877"/>
                    </a:cubicBezTo>
                    <a:cubicBezTo>
                      <a:pt x="96327" y="61727"/>
                      <a:pt x="97224" y="63905"/>
                      <a:pt x="98072" y="66094"/>
                    </a:cubicBezTo>
                    <a:cubicBezTo>
                      <a:pt x="96498" y="65154"/>
                      <a:pt x="94450" y="62636"/>
                      <a:pt x="93685" y="61583"/>
                    </a:cubicBezTo>
                    <a:cubicBezTo>
                      <a:pt x="93611" y="61480"/>
                      <a:pt x="93494" y="61425"/>
                      <a:pt x="93376" y="61425"/>
                    </a:cubicBezTo>
                    <a:cubicBezTo>
                      <a:pt x="93297" y="61425"/>
                      <a:pt x="93218" y="61449"/>
                      <a:pt x="93150" y="61499"/>
                    </a:cubicBezTo>
                    <a:cubicBezTo>
                      <a:pt x="92979" y="61624"/>
                      <a:pt x="92942" y="61863"/>
                      <a:pt x="93066" y="62034"/>
                    </a:cubicBezTo>
                    <a:cubicBezTo>
                      <a:pt x="93200" y="62219"/>
                      <a:pt x="96267" y="66400"/>
                      <a:pt x="98464" y="67110"/>
                    </a:cubicBezTo>
                    <a:cubicBezTo>
                      <a:pt x="99023" y="68583"/>
                      <a:pt x="99549" y="70034"/>
                      <a:pt x="99999" y="71374"/>
                    </a:cubicBezTo>
                    <a:cubicBezTo>
                      <a:pt x="98297" y="71023"/>
                      <a:pt x="95478" y="69005"/>
                      <a:pt x="94449" y="68181"/>
                    </a:cubicBezTo>
                    <a:cubicBezTo>
                      <a:pt x="94378" y="68125"/>
                      <a:pt x="94293" y="68098"/>
                      <a:pt x="94209" y="68098"/>
                    </a:cubicBezTo>
                    <a:cubicBezTo>
                      <a:pt x="94097" y="68098"/>
                      <a:pt x="93986" y="68147"/>
                      <a:pt x="93911" y="68242"/>
                    </a:cubicBezTo>
                    <a:cubicBezTo>
                      <a:pt x="93779" y="68407"/>
                      <a:pt x="93806" y="68648"/>
                      <a:pt x="93971" y="68781"/>
                    </a:cubicBezTo>
                    <a:cubicBezTo>
                      <a:pt x="94140" y="68916"/>
                      <a:pt x="98031" y="72005"/>
                      <a:pt x="100266" y="72182"/>
                    </a:cubicBezTo>
                    <a:cubicBezTo>
                      <a:pt x="101102" y="74776"/>
                      <a:pt x="101587" y="76823"/>
                      <a:pt x="101351" y="77531"/>
                    </a:cubicBezTo>
                    <a:cubicBezTo>
                      <a:pt x="101295" y="77697"/>
                      <a:pt x="101365" y="77870"/>
                      <a:pt x="101503" y="77964"/>
                    </a:cubicBezTo>
                    <a:cubicBezTo>
                      <a:pt x="97760" y="86841"/>
                      <a:pt x="94225" y="95222"/>
                      <a:pt x="90975" y="99949"/>
                    </a:cubicBezTo>
                    <a:cubicBezTo>
                      <a:pt x="89605" y="101942"/>
                      <a:pt x="88307" y="104373"/>
                      <a:pt x="87064" y="107138"/>
                    </a:cubicBezTo>
                    <a:cubicBezTo>
                      <a:pt x="87026" y="105191"/>
                      <a:pt x="86927" y="102504"/>
                      <a:pt x="86676" y="101400"/>
                    </a:cubicBezTo>
                    <a:lnTo>
                      <a:pt x="87503" y="93536"/>
                    </a:lnTo>
                    <a:cubicBezTo>
                      <a:pt x="87525" y="93325"/>
                      <a:pt x="87374" y="93137"/>
                      <a:pt x="87164" y="93115"/>
                    </a:cubicBezTo>
                    <a:cubicBezTo>
                      <a:pt x="87150" y="93114"/>
                      <a:pt x="87137" y="93113"/>
                      <a:pt x="87124" y="93113"/>
                    </a:cubicBezTo>
                    <a:cubicBezTo>
                      <a:pt x="86928" y="93113"/>
                      <a:pt x="86764" y="93259"/>
                      <a:pt x="86743" y="93455"/>
                    </a:cubicBezTo>
                    <a:lnTo>
                      <a:pt x="86049" y="100051"/>
                    </a:lnTo>
                    <a:cubicBezTo>
                      <a:pt x="84683" y="97795"/>
                      <a:pt x="81583" y="94156"/>
                      <a:pt x="81162" y="93664"/>
                    </a:cubicBezTo>
                    <a:cubicBezTo>
                      <a:pt x="81086" y="93576"/>
                      <a:pt x="80979" y="93531"/>
                      <a:pt x="80871" y="93531"/>
                    </a:cubicBezTo>
                    <a:cubicBezTo>
                      <a:pt x="80783" y="93531"/>
                      <a:pt x="80694" y="93561"/>
                      <a:pt x="80621" y="93622"/>
                    </a:cubicBezTo>
                    <a:cubicBezTo>
                      <a:pt x="80461" y="93760"/>
                      <a:pt x="80443" y="94001"/>
                      <a:pt x="80579" y="94163"/>
                    </a:cubicBezTo>
                    <a:cubicBezTo>
                      <a:pt x="81843" y="95637"/>
                      <a:pt x="85013" y="99506"/>
                      <a:pt x="85771" y="101130"/>
                    </a:cubicBezTo>
                    <a:lnTo>
                      <a:pt x="82047" y="101876"/>
                    </a:lnTo>
                    <a:cubicBezTo>
                      <a:pt x="81839" y="101917"/>
                      <a:pt x="81705" y="102119"/>
                      <a:pt x="81746" y="102326"/>
                    </a:cubicBezTo>
                    <a:cubicBezTo>
                      <a:pt x="81783" y="102508"/>
                      <a:pt x="81943" y="102635"/>
                      <a:pt x="82121" y="102635"/>
                    </a:cubicBezTo>
                    <a:cubicBezTo>
                      <a:pt x="82146" y="102635"/>
                      <a:pt x="82171" y="102631"/>
                      <a:pt x="82197" y="102626"/>
                    </a:cubicBezTo>
                    <a:lnTo>
                      <a:pt x="85991" y="101867"/>
                    </a:lnTo>
                    <a:cubicBezTo>
                      <a:pt x="86263" y="103521"/>
                      <a:pt x="86313" y="107485"/>
                      <a:pt x="86323" y="108853"/>
                    </a:cubicBezTo>
                    <a:cubicBezTo>
                      <a:pt x="83739" y="114987"/>
                      <a:pt x="81395" y="122527"/>
                      <a:pt x="79163" y="130498"/>
                    </a:cubicBezTo>
                    <a:cubicBezTo>
                      <a:pt x="78309" y="128389"/>
                      <a:pt x="76336" y="123675"/>
                      <a:pt x="72551" y="115343"/>
                    </a:cubicBezTo>
                    <a:cubicBezTo>
                      <a:pt x="73123" y="114403"/>
                      <a:pt x="75590" y="109874"/>
                      <a:pt x="73640" y="104772"/>
                    </a:cubicBezTo>
                    <a:cubicBezTo>
                      <a:pt x="73919" y="104639"/>
                      <a:pt x="74053" y="104473"/>
                      <a:pt x="74056" y="104467"/>
                    </a:cubicBezTo>
                    <a:cubicBezTo>
                      <a:pt x="74175" y="104349"/>
                      <a:pt x="76962" y="101472"/>
                      <a:pt x="75831" y="94684"/>
                    </a:cubicBezTo>
                    <a:cubicBezTo>
                      <a:pt x="75189" y="90828"/>
                      <a:pt x="74194" y="89180"/>
                      <a:pt x="72816" y="86897"/>
                    </a:cubicBezTo>
                    <a:cubicBezTo>
                      <a:pt x="71815" y="85240"/>
                      <a:pt x="70571" y="83175"/>
                      <a:pt x="69138" y="79595"/>
                    </a:cubicBezTo>
                    <a:cubicBezTo>
                      <a:pt x="69081" y="79455"/>
                      <a:pt x="68948" y="79361"/>
                      <a:pt x="68798" y="79355"/>
                    </a:cubicBezTo>
                    <a:cubicBezTo>
                      <a:pt x="68648" y="79356"/>
                      <a:pt x="68508" y="79433"/>
                      <a:pt x="68439" y="79566"/>
                    </a:cubicBezTo>
                    <a:cubicBezTo>
                      <a:pt x="68163" y="80119"/>
                      <a:pt x="61722" y="93196"/>
                      <a:pt x="66808" y="99979"/>
                    </a:cubicBezTo>
                    <a:cubicBezTo>
                      <a:pt x="69274" y="103266"/>
                      <a:pt x="71317" y="104934"/>
                      <a:pt x="72878" y="104934"/>
                    </a:cubicBezTo>
                    <a:lnTo>
                      <a:pt x="72888" y="104934"/>
                    </a:lnTo>
                    <a:cubicBezTo>
                      <a:pt x="74544" y="109127"/>
                      <a:pt x="72910" y="113029"/>
                      <a:pt x="72147" y="114489"/>
                    </a:cubicBezTo>
                    <a:cubicBezTo>
                      <a:pt x="69221" y="108458"/>
                      <a:pt x="65962" y="107110"/>
                      <a:pt x="63075" y="105927"/>
                    </a:cubicBezTo>
                    <a:cubicBezTo>
                      <a:pt x="62751" y="105795"/>
                      <a:pt x="62430" y="105664"/>
                      <a:pt x="62116" y="105528"/>
                    </a:cubicBezTo>
                    <a:cubicBezTo>
                      <a:pt x="61320" y="104930"/>
                      <a:pt x="60909" y="103668"/>
                      <a:pt x="60717" y="102203"/>
                    </a:cubicBezTo>
                    <a:lnTo>
                      <a:pt x="60717" y="102203"/>
                    </a:lnTo>
                    <a:cubicBezTo>
                      <a:pt x="60766" y="102208"/>
                      <a:pt x="60813" y="102215"/>
                      <a:pt x="60861" y="102215"/>
                    </a:cubicBezTo>
                    <a:cubicBezTo>
                      <a:pt x="61341" y="102215"/>
                      <a:pt x="61756" y="102020"/>
                      <a:pt x="62095" y="101633"/>
                    </a:cubicBezTo>
                    <a:cubicBezTo>
                      <a:pt x="63857" y="99628"/>
                      <a:pt x="62947" y="92496"/>
                      <a:pt x="62909" y="92193"/>
                    </a:cubicBezTo>
                    <a:cubicBezTo>
                      <a:pt x="62884" y="92004"/>
                      <a:pt x="62730" y="91858"/>
                      <a:pt x="62542" y="91858"/>
                    </a:cubicBezTo>
                    <a:cubicBezTo>
                      <a:pt x="62522" y="91858"/>
                      <a:pt x="62501" y="91860"/>
                      <a:pt x="62481" y="91863"/>
                    </a:cubicBezTo>
                    <a:cubicBezTo>
                      <a:pt x="62270" y="91891"/>
                      <a:pt x="62122" y="92083"/>
                      <a:pt x="62150" y="92292"/>
                    </a:cubicBezTo>
                    <a:cubicBezTo>
                      <a:pt x="62405" y="94258"/>
                      <a:pt x="62791" y="99678"/>
                      <a:pt x="61519" y="101127"/>
                    </a:cubicBezTo>
                    <a:cubicBezTo>
                      <a:pt x="61327" y="101346"/>
                      <a:pt x="61119" y="101448"/>
                      <a:pt x="60862" y="101448"/>
                    </a:cubicBezTo>
                    <a:cubicBezTo>
                      <a:pt x="60787" y="101448"/>
                      <a:pt x="60711" y="101424"/>
                      <a:pt x="60636" y="101407"/>
                    </a:cubicBezTo>
                    <a:cubicBezTo>
                      <a:pt x="60472" y="99323"/>
                      <a:pt x="60657" y="97043"/>
                      <a:pt x="60757" y="95820"/>
                    </a:cubicBezTo>
                    <a:cubicBezTo>
                      <a:pt x="60799" y="95320"/>
                      <a:pt x="60829" y="94944"/>
                      <a:pt x="60829" y="94743"/>
                    </a:cubicBezTo>
                    <a:cubicBezTo>
                      <a:pt x="60829" y="94532"/>
                      <a:pt x="60658" y="94361"/>
                      <a:pt x="60446" y="94361"/>
                    </a:cubicBezTo>
                    <a:cubicBezTo>
                      <a:pt x="60235" y="94361"/>
                      <a:pt x="60064" y="94532"/>
                      <a:pt x="60064" y="94743"/>
                    </a:cubicBezTo>
                    <a:cubicBezTo>
                      <a:pt x="60064" y="94931"/>
                      <a:pt x="60033" y="95285"/>
                      <a:pt x="59994" y="95756"/>
                    </a:cubicBezTo>
                    <a:cubicBezTo>
                      <a:pt x="59887" y="97066"/>
                      <a:pt x="59727" y="99008"/>
                      <a:pt x="59820" y="100892"/>
                    </a:cubicBezTo>
                    <a:cubicBezTo>
                      <a:pt x="58371" y="99377"/>
                      <a:pt x="57160" y="95084"/>
                      <a:pt x="56654" y="92176"/>
                    </a:cubicBezTo>
                    <a:cubicBezTo>
                      <a:pt x="56621" y="91988"/>
                      <a:pt x="56459" y="91860"/>
                      <a:pt x="56274" y="91860"/>
                    </a:cubicBezTo>
                    <a:cubicBezTo>
                      <a:pt x="56253" y="91860"/>
                      <a:pt x="56231" y="91862"/>
                      <a:pt x="56210" y="91865"/>
                    </a:cubicBezTo>
                    <a:cubicBezTo>
                      <a:pt x="56003" y="91902"/>
                      <a:pt x="55863" y="92100"/>
                      <a:pt x="55899" y="92309"/>
                    </a:cubicBezTo>
                    <a:cubicBezTo>
                      <a:pt x="56056" y="93215"/>
                      <a:pt x="57380" y="100394"/>
                      <a:pt x="59902" y="101923"/>
                    </a:cubicBezTo>
                    <a:cubicBezTo>
                      <a:pt x="60016" y="102990"/>
                      <a:pt x="60236" y="103990"/>
                      <a:pt x="60618" y="104798"/>
                    </a:cubicBezTo>
                    <a:cubicBezTo>
                      <a:pt x="58990" y="103879"/>
                      <a:pt x="57550" y="102510"/>
                      <a:pt x="56353" y="99603"/>
                    </a:cubicBezTo>
                    <a:cubicBezTo>
                      <a:pt x="55835" y="98345"/>
                      <a:pt x="55197" y="97310"/>
                      <a:pt x="54480" y="96424"/>
                    </a:cubicBezTo>
                    <a:cubicBezTo>
                      <a:pt x="54463" y="96337"/>
                      <a:pt x="54423" y="96257"/>
                      <a:pt x="54350" y="96197"/>
                    </a:cubicBezTo>
                    <a:cubicBezTo>
                      <a:pt x="54306" y="96163"/>
                      <a:pt x="54258" y="96135"/>
                      <a:pt x="54213" y="96102"/>
                    </a:cubicBezTo>
                    <a:cubicBezTo>
                      <a:pt x="52503" y="94128"/>
                      <a:pt x="50380" y="92946"/>
                      <a:pt x="48301" y="91796"/>
                    </a:cubicBezTo>
                    <a:cubicBezTo>
                      <a:pt x="47147" y="91155"/>
                      <a:pt x="46013" y="90524"/>
                      <a:pt x="44966" y="89771"/>
                    </a:cubicBezTo>
                    <a:cubicBezTo>
                      <a:pt x="46129" y="89468"/>
                      <a:pt x="49558" y="88387"/>
                      <a:pt x="52377" y="85566"/>
                    </a:cubicBezTo>
                    <a:cubicBezTo>
                      <a:pt x="55547" y="82397"/>
                      <a:pt x="56519" y="77604"/>
                      <a:pt x="55262" y="71322"/>
                    </a:cubicBezTo>
                    <a:cubicBezTo>
                      <a:pt x="54202" y="66030"/>
                      <a:pt x="61200" y="58954"/>
                      <a:pt x="61272" y="58883"/>
                    </a:cubicBezTo>
                    <a:cubicBezTo>
                      <a:pt x="61392" y="58762"/>
                      <a:pt x="61419" y="58578"/>
                      <a:pt x="61337" y="58428"/>
                    </a:cubicBezTo>
                    <a:cubicBezTo>
                      <a:pt x="61269" y="58305"/>
                      <a:pt x="61141" y="58229"/>
                      <a:pt x="61004" y="58229"/>
                    </a:cubicBezTo>
                    <a:cubicBezTo>
                      <a:pt x="60975" y="58229"/>
                      <a:pt x="60946" y="58233"/>
                      <a:pt x="60918" y="58239"/>
                    </a:cubicBezTo>
                    <a:cubicBezTo>
                      <a:pt x="60710" y="58286"/>
                      <a:pt x="55780" y="59402"/>
                      <a:pt x="53504" y="61677"/>
                    </a:cubicBezTo>
                    <a:cubicBezTo>
                      <a:pt x="52790" y="62393"/>
                      <a:pt x="51995" y="62605"/>
                      <a:pt x="51227" y="62811"/>
                    </a:cubicBezTo>
                    <a:cubicBezTo>
                      <a:pt x="49749" y="63207"/>
                      <a:pt x="48219" y="63616"/>
                      <a:pt x="47836" y="67470"/>
                    </a:cubicBezTo>
                    <a:cubicBezTo>
                      <a:pt x="47503" y="70799"/>
                      <a:pt x="46549" y="72074"/>
                      <a:pt x="45231" y="73839"/>
                    </a:cubicBezTo>
                    <a:cubicBezTo>
                      <a:pt x="44369" y="74993"/>
                      <a:pt x="43391" y="76299"/>
                      <a:pt x="42316" y="78454"/>
                    </a:cubicBezTo>
                    <a:cubicBezTo>
                      <a:pt x="40383" y="82321"/>
                      <a:pt x="41897" y="86089"/>
                      <a:pt x="43097" y="88147"/>
                    </a:cubicBezTo>
                    <a:cubicBezTo>
                      <a:pt x="42365" y="87365"/>
                      <a:pt x="41719" y="86446"/>
                      <a:pt x="41200" y="85315"/>
                    </a:cubicBezTo>
                    <a:cubicBezTo>
                      <a:pt x="41211" y="85292"/>
                      <a:pt x="41220" y="85267"/>
                      <a:pt x="41225" y="85242"/>
                    </a:cubicBezTo>
                    <a:cubicBezTo>
                      <a:pt x="41270" y="85052"/>
                      <a:pt x="41161" y="84858"/>
                      <a:pt x="40977" y="84794"/>
                    </a:cubicBezTo>
                    <a:cubicBezTo>
                      <a:pt x="40558" y="83754"/>
                      <a:pt x="40241" y="82547"/>
                      <a:pt x="40047" y="81127"/>
                    </a:cubicBezTo>
                    <a:cubicBezTo>
                      <a:pt x="39768" y="79075"/>
                      <a:pt x="39572" y="77453"/>
                      <a:pt x="39414" y="76140"/>
                    </a:cubicBezTo>
                    <a:cubicBezTo>
                      <a:pt x="38740" y="70553"/>
                      <a:pt x="38707" y="70469"/>
                      <a:pt x="35834" y="67128"/>
                    </a:cubicBezTo>
                    <a:cubicBezTo>
                      <a:pt x="35336" y="66548"/>
                      <a:pt x="34751" y="65869"/>
                      <a:pt x="34059" y="65039"/>
                    </a:cubicBezTo>
                    <a:cubicBezTo>
                      <a:pt x="28535" y="58411"/>
                      <a:pt x="24033" y="55005"/>
                      <a:pt x="23989" y="54972"/>
                    </a:cubicBezTo>
                    <a:cubicBezTo>
                      <a:pt x="23921" y="54920"/>
                      <a:pt x="23840" y="54894"/>
                      <a:pt x="23759" y="54894"/>
                    </a:cubicBezTo>
                    <a:cubicBezTo>
                      <a:pt x="23693" y="54894"/>
                      <a:pt x="23627" y="54912"/>
                      <a:pt x="23567" y="54946"/>
                    </a:cubicBezTo>
                    <a:cubicBezTo>
                      <a:pt x="23435" y="55024"/>
                      <a:pt x="23359" y="55172"/>
                      <a:pt x="23379" y="55326"/>
                    </a:cubicBezTo>
                    <a:cubicBezTo>
                      <a:pt x="23390" y="55414"/>
                      <a:pt x="24463" y="64238"/>
                      <a:pt x="22831" y="71314"/>
                    </a:cubicBezTo>
                    <a:cubicBezTo>
                      <a:pt x="21637" y="76487"/>
                      <a:pt x="30280" y="81172"/>
                      <a:pt x="35985" y="83659"/>
                    </a:cubicBezTo>
                    <a:cubicBezTo>
                      <a:pt x="35867" y="83793"/>
                      <a:pt x="35850" y="83992"/>
                      <a:pt x="35963" y="84140"/>
                    </a:cubicBezTo>
                    <a:cubicBezTo>
                      <a:pt x="37898" y="86670"/>
                      <a:pt x="39774" y="89833"/>
                      <a:pt x="39430" y="90529"/>
                    </a:cubicBezTo>
                    <a:cubicBezTo>
                      <a:pt x="39420" y="90550"/>
                      <a:pt x="39390" y="90611"/>
                      <a:pt x="39186" y="90611"/>
                    </a:cubicBezTo>
                    <a:cubicBezTo>
                      <a:pt x="39009" y="90611"/>
                      <a:pt x="38825" y="90605"/>
                      <a:pt x="38637" y="90597"/>
                    </a:cubicBezTo>
                    <a:cubicBezTo>
                      <a:pt x="37780" y="89920"/>
                      <a:pt x="37055" y="89073"/>
                      <a:pt x="36403" y="88310"/>
                    </a:cubicBezTo>
                    <a:cubicBezTo>
                      <a:pt x="35598" y="87369"/>
                      <a:pt x="34962" y="86625"/>
                      <a:pt x="34276" y="86453"/>
                    </a:cubicBezTo>
                    <a:cubicBezTo>
                      <a:pt x="34246" y="86446"/>
                      <a:pt x="34215" y="86442"/>
                      <a:pt x="34185" y="86442"/>
                    </a:cubicBezTo>
                    <a:cubicBezTo>
                      <a:pt x="34014" y="86442"/>
                      <a:pt x="33856" y="86559"/>
                      <a:pt x="33811" y="86733"/>
                    </a:cubicBezTo>
                    <a:cubicBezTo>
                      <a:pt x="33760" y="86938"/>
                      <a:pt x="33884" y="87144"/>
                      <a:pt x="34091" y="87198"/>
                    </a:cubicBezTo>
                    <a:cubicBezTo>
                      <a:pt x="34539" y="87309"/>
                      <a:pt x="35161" y="88036"/>
                      <a:pt x="35820" y="88808"/>
                    </a:cubicBezTo>
                    <a:cubicBezTo>
                      <a:pt x="36278" y="89343"/>
                      <a:pt x="36787" y="89938"/>
                      <a:pt x="37366" y="90500"/>
                    </a:cubicBezTo>
                    <a:cubicBezTo>
                      <a:pt x="35245" y="90278"/>
                      <a:pt x="33043" y="89792"/>
                      <a:pt x="33016" y="89787"/>
                    </a:cubicBezTo>
                    <a:cubicBezTo>
                      <a:pt x="32987" y="89780"/>
                      <a:pt x="32959" y="89777"/>
                      <a:pt x="32931" y="89777"/>
                    </a:cubicBezTo>
                    <a:cubicBezTo>
                      <a:pt x="32756" y="89777"/>
                      <a:pt x="32599" y="89899"/>
                      <a:pt x="32559" y="90077"/>
                    </a:cubicBezTo>
                    <a:cubicBezTo>
                      <a:pt x="32513" y="90284"/>
                      <a:pt x="32643" y="90488"/>
                      <a:pt x="32849" y="90535"/>
                    </a:cubicBezTo>
                    <a:cubicBezTo>
                      <a:pt x="32987" y="90566"/>
                      <a:pt x="35939" y="91215"/>
                      <a:pt x="38362" y="91351"/>
                    </a:cubicBezTo>
                    <a:cubicBezTo>
                      <a:pt x="39369" y="92103"/>
                      <a:pt x="40563" y="92651"/>
                      <a:pt x="42015" y="92651"/>
                    </a:cubicBezTo>
                    <a:cubicBezTo>
                      <a:pt x="42191" y="92651"/>
                      <a:pt x="42371" y="92643"/>
                      <a:pt x="42555" y="92626"/>
                    </a:cubicBezTo>
                    <a:cubicBezTo>
                      <a:pt x="43192" y="92568"/>
                      <a:pt x="43780" y="92543"/>
                      <a:pt x="44320" y="92543"/>
                    </a:cubicBezTo>
                    <a:cubicBezTo>
                      <a:pt x="47483" y="92543"/>
                      <a:pt x="48978" y="93399"/>
                      <a:pt x="48994" y="93406"/>
                    </a:cubicBezTo>
                    <a:cubicBezTo>
                      <a:pt x="49057" y="93444"/>
                      <a:pt x="49124" y="93461"/>
                      <a:pt x="49191" y="93461"/>
                    </a:cubicBezTo>
                    <a:cubicBezTo>
                      <a:pt x="49295" y="93461"/>
                      <a:pt x="49389" y="93409"/>
                      <a:pt x="49462" y="93332"/>
                    </a:cubicBezTo>
                    <a:cubicBezTo>
                      <a:pt x="50325" y="93838"/>
                      <a:pt x="51175" y="94385"/>
                      <a:pt x="51975" y="95027"/>
                    </a:cubicBezTo>
                    <a:cubicBezTo>
                      <a:pt x="51089" y="94784"/>
                      <a:pt x="50131" y="94685"/>
                      <a:pt x="49132" y="94685"/>
                    </a:cubicBezTo>
                    <a:cubicBezTo>
                      <a:pt x="46806" y="94685"/>
                      <a:pt x="44259" y="95221"/>
                      <a:pt x="41880" y="95726"/>
                    </a:cubicBezTo>
                    <a:cubicBezTo>
                      <a:pt x="39840" y="96158"/>
                      <a:pt x="37864" y="96576"/>
                      <a:pt x="36315" y="96576"/>
                    </a:cubicBezTo>
                    <a:cubicBezTo>
                      <a:pt x="35117" y="96576"/>
                      <a:pt x="34174" y="96326"/>
                      <a:pt x="33652" y="95641"/>
                    </a:cubicBezTo>
                    <a:cubicBezTo>
                      <a:pt x="33451" y="94937"/>
                      <a:pt x="31941" y="90732"/>
                      <a:pt x="24498" y="89700"/>
                    </a:cubicBezTo>
                    <a:cubicBezTo>
                      <a:pt x="23207" y="89521"/>
                      <a:pt x="22013" y="89447"/>
                      <a:pt x="20905" y="89447"/>
                    </a:cubicBezTo>
                    <a:cubicBezTo>
                      <a:pt x="17863" y="89447"/>
                      <a:pt x="15458" y="90003"/>
                      <a:pt x="13418" y="90474"/>
                    </a:cubicBezTo>
                    <a:cubicBezTo>
                      <a:pt x="11963" y="90810"/>
                      <a:pt x="10766" y="91086"/>
                      <a:pt x="9688" y="91086"/>
                    </a:cubicBezTo>
                    <a:cubicBezTo>
                      <a:pt x="9475" y="91086"/>
                      <a:pt x="9267" y="91075"/>
                      <a:pt x="9063" y="91052"/>
                    </a:cubicBezTo>
                    <a:cubicBezTo>
                      <a:pt x="8901" y="91033"/>
                      <a:pt x="8735" y="91024"/>
                      <a:pt x="8566" y="91024"/>
                    </a:cubicBezTo>
                    <a:cubicBezTo>
                      <a:pt x="5118" y="91024"/>
                      <a:pt x="356" y="94846"/>
                      <a:pt x="145" y="95016"/>
                    </a:cubicBezTo>
                    <a:cubicBezTo>
                      <a:pt x="52" y="95091"/>
                      <a:pt x="0" y="95204"/>
                      <a:pt x="3" y="95323"/>
                    </a:cubicBezTo>
                    <a:cubicBezTo>
                      <a:pt x="6" y="95441"/>
                      <a:pt x="63" y="95552"/>
                      <a:pt x="159" y="95623"/>
                    </a:cubicBezTo>
                    <a:cubicBezTo>
                      <a:pt x="534" y="95898"/>
                      <a:pt x="9409" y="102352"/>
                      <a:pt x="15794" y="102438"/>
                    </a:cubicBezTo>
                    <a:lnTo>
                      <a:pt x="15926" y="102438"/>
                    </a:lnTo>
                    <a:cubicBezTo>
                      <a:pt x="21831" y="102438"/>
                      <a:pt x="31440" y="97288"/>
                      <a:pt x="33214" y="96309"/>
                    </a:cubicBezTo>
                    <a:cubicBezTo>
                      <a:pt x="33916" y="97070"/>
                      <a:pt x="34977" y="97352"/>
                      <a:pt x="36287" y="97352"/>
                    </a:cubicBezTo>
                    <a:cubicBezTo>
                      <a:pt x="37903" y="97352"/>
                      <a:pt x="39894" y="96929"/>
                      <a:pt x="42038" y="96475"/>
                    </a:cubicBezTo>
                    <a:cubicBezTo>
                      <a:pt x="44374" y="95979"/>
                      <a:pt x="46880" y="95450"/>
                      <a:pt x="49127" y="95450"/>
                    </a:cubicBezTo>
                    <a:cubicBezTo>
                      <a:pt x="50866" y="95450"/>
                      <a:pt x="52450" y="95767"/>
                      <a:pt x="53680" y="96663"/>
                    </a:cubicBezTo>
                    <a:cubicBezTo>
                      <a:pt x="54441" y="97551"/>
                      <a:pt x="55113" y="98603"/>
                      <a:pt x="55645" y="99894"/>
                    </a:cubicBezTo>
                    <a:cubicBezTo>
                      <a:pt x="57289" y="103886"/>
                      <a:pt x="59430" y="105196"/>
                      <a:pt x="61734" y="106196"/>
                    </a:cubicBezTo>
                    <a:cubicBezTo>
                      <a:pt x="61797" y="106240"/>
                      <a:pt x="61856" y="106295"/>
                      <a:pt x="61923" y="106334"/>
                    </a:cubicBezTo>
                    <a:cubicBezTo>
                      <a:pt x="61983" y="106369"/>
                      <a:pt x="62049" y="106385"/>
                      <a:pt x="62112" y="106385"/>
                    </a:cubicBezTo>
                    <a:cubicBezTo>
                      <a:pt x="62127" y="106385"/>
                      <a:pt x="62139" y="106378"/>
                      <a:pt x="62153" y="106374"/>
                    </a:cubicBezTo>
                    <a:cubicBezTo>
                      <a:pt x="62363" y="106463"/>
                      <a:pt x="62575" y="106550"/>
                      <a:pt x="62786" y="106635"/>
                    </a:cubicBezTo>
                    <a:cubicBezTo>
                      <a:pt x="64081" y="107165"/>
                      <a:pt x="65395" y="107706"/>
                      <a:pt x="66702" y="108654"/>
                    </a:cubicBezTo>
                    <a:cubicBezTo>
                      <a:pt x="65165" y="108421"/>
                      <a:pt x="62103" y="108000"/>
                      <a:pt x="58559" y="107757"/>
                    </a:cubicBezTo>
                    <a:cubicBezTo>
                      <a:pt x="54231" y="104710"/>
                      <a:pt x="49999" y="104100"/>
                      <a:pt x="46064" y="104100"/>
                    </a:cubicBezTo>
                    <a:cubicBezTo>
                      <a:pt x="44705" y="104100"/>
                      <a:pt x="43382" y="104172"/>
                      <a:pt x="42101" y="104243"/>
                    </a:cubicBezTo>
                    <a:cubicBezTo>
                      <a:pt x="40932" y="104307"/>
                      <a:pt x="39827" y="104368"/>
                      <a:pt x="38768" y="104368"/>
                    </a:cubicBezTo>
                    <a:cubicBezTo>
                      <a:pt x="33173" y="104368"/>
                      <a:pt x="24495" y="109215"/>
                      <a:pt x="24127" y="109421"/>
                    </a:cubicBezTo>
                    <a:cubicBezTo>
                      <a:pt x="23968" y="109510"/>
                      <a:pt x="23895" y="109697"/>
                      <a:pt x="23950" y="109871"/>
                    </a:cubicBezTo>
                    <a:cubicBezTo>
                      <a:pt x="24001" y="110030"/>
                      <a:pt x="24149" y="110138"/>
                      <a:pt x="24310" y="110138"/>
                    </a:cubicBezTo>
                    <a:cubicBezTo>
                      <a:pt x="24325" y="110138"/>
                      <a:pt x="24340" y="110137"/>
                      <a:pt x="24355" y="110135"/>
                    </a:cubicBezTo>
                    <a:cubicBezTo>
                      <a:pt x="24367" y="110134"/>
                      <a:pt x="24776" y="110094"/>
                      <a:pt x="25506" y="110094"/>
                    </a:cubicBezTo>
                    <a:cubicBezTo>
                      <a:pt x="27040" y="110094"/>
                      <a:pt x="29990" y="110272"/>
                      <a:pt x="33655" y="111372"/>
                    </a:cubicBezTo>
                    <a:cubicBezTo>
                      <a:pt x="39165" y="113023"/>
                      <a:pt x="41875" y="113471"/>
                      <a:pt x="50442" y="113471"/>
                    </a:cubicBezTo>
                    <a:cubicBezTo>
                      <a:pt x="53749" y="113471"/>
                      <a:pt x="56132" y="112706"/>
                      <a:pt x="57522" y="111193"/>
                    </a:cubicBezTo>
                    <a:cubicBezTo>
                      <a:pt x="58434" y="110201"/>
                      <a:pt x="58670" y="109152"/>
                      <a:pt x="58728" y="108552"/>
                    </a:cubicBezTo>
                    <a:cubicBezTo>
                      <a:pt x="63599" y="108896"/>
                      <a:pt x="67530" y="109561"/>
                      <a:pt x="67609" y="109575"/>
                    </a:cubicBezTo>
                    <a:cubicBezTo>
                      <a:pt x="67628" y="109579"/>
                      <a:pt x="67648" y="109581"/>
                      <a:pt x="67667" y="109581"/>
                    </a:cubicBezTo>
                    <a:cubicBezTo>
                      <a:pt x="67712" y="109581"/>
                      <a:pt x="67754" y="109572"/>
                      <a:pt x="67796" y="109558"/>
                    </a:cubicBezTo>
                    <a:cubicBezTo>
                      <a:pt x="69146" y="110814"/>
                      <a:pt x="70480" y="112631"/>
                      <a:pt x="71772" y="115471"/>
                    </a:cubicBezTo>
                    <a:cubicBezTo>
                      <a:pt x="76346" y="125536"/>
                      <a:pt x="78297" y="130359"/>
                      <a:pt x="78829" y="131712"/>
                    </a:cubicBezTo>
                    <a:cubicBezTo>
                      <a:pt x="77673" y="135879"/>
                      <a:pt x="76545" y="140149"/>
                      <a:pt x="75427" y="144385"/>
                    </a:cubicBezTo>
                    <a:cubicBezTo>
                      <a:pt x="73189" y="152858"/>
                      <a:pt x="70875" y="161619"/>
                      <a:pt x="68420" y="169255"/>
                    </a:cubicBezTo>
                    <a:cubicBezTo>
                      <a:pt x="68355" y="169456"/>
                      <a:pt x="68466" y="169671"/>
                      <a:pt x="68668" y="169737"/>
                    </a:cubicBezTo>
                    <a:cubicBezTo>
                      <a:pt x="68707" y="169749"/>
                      <a:pt x="68747" y="169755"/>
                      <a:pt x="68785" y="169755"/>
                    </a:cubicBezTo>
                    <a:cubicBezTo>
                      <a:pt x="68947" y="169755"/>
                      <a:pt x="69097" y="169652"/>
                      <a:pt x="69151" y="169490"/>
                    </a:cubicBezTo>
                    <a:cubicBezTo>
                      <a:pt x="70146" y="166392"/>
                      <a:pt x="71116" y="163111"/>
                      <a:pt x="72070" y="159740"/>
                    </a:cubicBezTo>
                    <a:cubicBezTo>
                      <a:pt x="72087" y="159743"/>
                      <a:pt x="72104" y="159750"/>
                      <a:pt x="72120" y="159750"/>
                    </a:cubicBezTo>
                    <a:cubicBezTo>
                      <a:pt x="72222" y="159750"/>
                      <a:pt x="72325" y="159709"/>
                      <a:pt x="72401" y="159628"/>
                    </a:cubicBezTo>
                    <a:cubicBezTo>
                      <a:pt x="72564" y="159454"/>
                      <a:pt x="88545" y="142444"/>
                      <a:pt x="104596" y="138697"/>
                    </a:cubicBezTo>
                    <a:cubicBezTo>
                      <a:pt x="107027" y="139288"/>
                      <a:pt x="113843" y="140849"/>
                      <a:pt x="118098" y="140849"/>
                    </a:cubicBezTo>
                    <a:cubicBezTo>
                      <a:pt x="119070" y="140849"/>
                      <a:pt x="119908" y="140767"/>
                      <a:pt x="120530" y="140574"/>
                    </a:cubicBezTo>
                    <a:cubicBezTo>
                      <a:pt x="122062" y="140587"/>
                      <a:pt x="129109" y="141303"/>
                      <a:pt x="134789" y="141880"/>
                    </a:cubicBezTo>
                    <a:cubicBezTo>
                      <a:pt x="139074" y="142315"/>
                      <a:pt x="142457" y="142658"/>
                      <a:pt x="142995" y="142658"/>
                    </a:cubicBezTo>
                    <a:cubicBezTo>
                      <a:pt x="143206" y="142658"/>
                      <a:pt x="143378" y="142487"/>
                      <a:pt x="143378" y="142275"/>
                    </a:cubicBezTo>
                    <a:cubicBezTo>
                      <a:pt x="143378" y="142063"/>
                      <a:pt x="143206" y="141892"/>
                      <a:pt x="142995" y="141892"/>
                    </a:cubicBezTo>
                    <a:cubicBezTo>
                      <a:pt x="142496" y="141892"/>
                      <a:pt x="138791" y="141516"/>
                      <a:pt x="134866" y="141118"/>
                    </a:cubicBezTo>
                    <a:cubicBezTo>
                      <a:pt x="130243" y="140649"/>
                      <a:pt x="125155" y="140132"/>
                      <a:pt x="122350" y="139915"/>
                    </a:cubicBezTo>
                    <a:cubicBezTo>
                      <a:pt x="125755" y="138583"/>
                      <a:pt x="129793" y="136588"/>
                      <a:pt x="130208" y="136381"/>
                    </a:cubicBezTo>
                    <a:cubicBezTo>
                      <a:pt x="130597" y="136276"/>
                      <a:pt x="134175" y="135339"/>
                      <a:pt x="137318" y="135339"/>
                    </a:cubicBezTo>
                    <a:cubicBezTo>
                      <a:pt x="138619" y="135339"/>
                      <a:pt x="139845" y="135500"/>
                      <a:pt x="140740" y="135946"/>
                    </a:cubicBezTo>
                    <a:cubicBezTo>
                      <a:pt x="144335" y="137743"/>
                      <a:pt x="148269" y="139377"/>
                      <a:pt x="152815" y="139377"/>
                    </a:cubicBezTo>
                    <a:cubicBezTo>
                      <a:pt x="153297" y="139377"/>
                      <a:pt x="153786" y="139359"/>
                      <a:pt x="154282" y="139320"/>
                    </a:cubicBezTo>
                    <a:cubicBezTo>
                      <a:pt x="154704" y="139288"/>
                      <a:pt x="155139" y="139273"/>
                      <a:pt x="155582" y="139273"/>
                    </a:cubicBezTo>
                    <a:cubicBezTo>
                      <a:pt x="159553" y="139273"/>
                      <a:pt x="164176" y="140468"/>
                      <a:pt x="165539" y="141130"/>
                    </a:cubicBezTo>
                    <a:cubicBezTo>
                      <a:pt x="165203" y="141202"/>
                      <a:pt x="164742" y="141306"/>
                      <a:pt x="164182" y="141433"/>
                    </a:cubicBezTo>
                    <a:cubicBezTo>
                      <a:pt x="160256" y="142319"/>
                      <a:pt x="151065" y="144393"/>
                      <a:pt x="145496" y="144393"/>
                    </a:cubicBezTo>
                    <a:cubicBezTo>
                      <a:pt x="138747" y="144393"/>
                      <a:pt x="135441" y="143966"/>
                      <a:pt x="129707" y="143146"/>
                    </a:cubicBezTo>
                    <a:cubicBezTo>
                      <a:pt x="124011" y="142333"/>
                      <a:pt x="120686" y="140698"/>
                      <a:pt x="120652" y="140682"/>
                    </a:cubicBezTo>
                    <a:cubicBezTo>
                      <a:pt x="120598" y="140655"/>
                      <a:pt x="120540" y="140642"/>
                      <a:pt x="120483" y="140642"/>
                    </a:cubicBezTo>
                    <a:cubicBezTo>
                      <a:pt x="120342" y="140642"/>
                      <a:pt x="120206" y="140719"/>
                      <a:pt x="120139" y="140853"/>
                    </a:cubicBezTo>
                    <a:cubicBezTo>
                      <a:pt x="120045" y="141043"/>
                      <a:pt x="120122" y="141272"/>
                      <a:pt x="120311" y="141368"/>
                    </a:cubicBezTo>
                    <a:cubicBezTo>
                      <a:pt x="120449" y="141437"/>
                      <a:pt x="123770" y="143073"/>
                      <a:pt x="129600" y="143905"/>
                    </a:cubicBezTo>
                    <a:cubicBezTo>
                      <a:pt x="135368" y="144730"/>
                      <a:pt x="138697" y="145160"/>
                      <a:pt x="145497" y="145160"/>
                    </a:cubicBezTo>
                    <a:cubicBezTo>
                      <a:pt x="151151" y="145160"/>
                      <a:pt x="160401" y="143073"/>
                      <a:pt x="164350" y="142183"/>
                    </a:cubicBezTo>
                    <a:cubicBezTo>
                      <a:pt x="165102" y="142012"/>
                      <a:pt x="165672" y="141884"/>
                      <a:pt x="166001" y="141819"/>
                    </a:cubicBezTo>
                    <a:cubicBezTo>
                      <a:pt x="166633" y="141693"/>
                      <a:pt x="166652" y="141327"/>
                      <a:pt x="166632" y="141176"/>
                    </a:cubicBezTo>
                    <a:cubicBezTo>
                      <a:pt x="166473" y="140030"/>
                      <a:pt x="159790" y="138518"/>
                      <a:pt x="155407" y="138518"/>
                    </a:cubicBezTo>
                    <a:cubicBezTo>
                      <a:pt x="154989" y="138518"/>
                      <a:pt x="154591" y="138532"/>
                      <a:pt x="154222" y="138561"/>
                    </a:cubicBezTo>
                    <a:cubicBezTo>
                      <a:pt x="153754" y="138597"/>
                      <a:pt x="153293" y="138614"/>
                      <a:pt x="152838" y="138614"/>
                    </a:cubicBezTo>
                    <a:cubicBezTo>
                      <a:pt x="148436" y="138614"/>
                      <a:pt x="144596" y="137021"/>
                      <a:pt x="141081" y="135265"/>
                    </a:cubicBezTo>
                    <a:cubicBezTo>
                      <a:pt x="140066" y="134757"/>
                      <a:pt x="138704" y="134577"/>
                      <a:pt x="137282" y="134577"/>
                    </a:cubicBezTo>
                    <a:cubicBezTo>
                      <a:pt x="133905" y="134577"/>
                      <a:pt x="130187" y="135594"/>
                      <a:pt x="129967" y="135654"/>
                    </a:cubicBezTo>
                    <a:cubicBezTo>
                      <a:pt x="129944" y="135662"/>
                      <a:pt x="129921" y="135670"/>
                      <a:pt x="129899" y="135681"/>
                    </a:cubicBezTo>
                    <a:cubicBezTo>
                      <a:pt x="129840" y="135710"/>
                      <a:pt x="124043" y="138601"/>
                      <a:pt x="120359" y="139829"/>
                    </a:cubicBezTo>
                    <a:cubicBezTo>
                      <a:pt x="119799" y="140016"/>
                      <a:pt x="119017" y="140096"/>
                      <a:pt x="118096" y="140096"/>
                    </a:cubicBezTo>
                    <a:cubicBezTo>
                      <a:pt x="114698" y="140096"/>
                      <a:pt x="109404" y="139016"/>
                      <a:pt x="106333" y="138318"/>
                    </a:cubicBezTo>
                    <a:cubicBezTo>
                      <a:pt x="118768" y="135764"/>
                      <a:pt x="127331" y="132401"/>
                      <a:pt x="133277" y="127672"/>
                    </a:cubicBezTo>
                    <a:cubicBezTo>
                      <a:pt x="133813" y="128157"/>
                      <a:pt x="135812" y="129784"/>
                      <a:pt x="138481" y="129784"/>
                    </a:cubicBezTo>
                    <a:cubicBezTo>
                      <a:pt x="138631" y="129784"/>
                      <a:pt x="138788" y="129767"/>
                      <a:pt x="138943" y="129755"/>
                    </a:cubicBezTo>
                    <a:cubicBezTo>
                      <a:pt x="139671" y="132631"/>
                      <a:pt x="143954" y="133839"/>
                      <a:pt x="144144" y="133892"/>
                    </a:cubicBezTo>
                    <a:cubicBezTo>
                      <a:pt x="144177" y="133901"/>
                      <a:pt x="144212" y="133906"/>
                      <a:pt x="144245" y="133906"/>
                    </a:cubicBezTo>
                    <a:cubicBezTo>
                      <a:pt x="144413" y="133906"/>
                      <a:pt x="144567" y="133794"/>
                      <a:pt x="144614" y="133624"/>
                    </a:cubicBezTo>
                    <a:cubicBezTo>
                      <a:pt x="144670" y="133420"/>
                      <a:pt x="144549" y="133210"/>
                      <a:pt x="144346" y="133153"/>
                    </a:cubicBezTo>
                    <a:cubicBezTo>
                      <a:pt x="144302" y="133141"/>
                      <a:pt x="139999" y="131940"/>
                      <a:pt x="139621" y="129302"/>
                    </a:cubicBezTo>
                    <a:cubicBezTo>
                      <a:pt x="139543" y="128746"/>
                      <a:pt x="139710" y="128580"/>
                      <a:pt x="139765" y="128525"/>
                    </a:cubicBezTo>
                    <a:cubicBezTo>
                      <a:pt x="139949" y="128342"/>
                      <a:pt x="140303" y="128278"/>
                      <a:pt x="140738" y="128278"/>
                    </a:cubicBezTo>
                    <a:cubicBezTo>
                      <a:pt x="141279" y="128278"/>
                      <a:pt x="141945" y="128377"/>
                      <a:pt x="142566" y="128469"/>
                    </a:cubicBezTo>
                    <a:cubicBezTo>
                      <a:pt x="143249" y="128571"/>
                      <a:pt x="143910" y="128669"/>
                      <a:pt x="144490" y="128669"/>
                    </a:cubicBezTo>
                    <a:cubicBezTo>
                      <a:pt x="144941" y="128669"/>
                      <a:pt x="145343" y="128609"/>
                      <a:pt x="145668" y="128447"/>
                    </a:cubicBezTo>
                    <a:cubicBezTo>
                      <a:pt x="145859" y="128352"/>
                      <a:pt x="145934" y="128122"/>
                      <a:pt x="145840" y="127933"/>
                    </a:cubicBezTo>
                    <a:cubicBezTo>
                      <a:pt x="145772" y="127798"/>
                      <a:pt x="145637" y="127721"/>
                      <a:pt x="145497" y="127721"/>
                    </a:cubicBezTo>
                    <a:cubicBezTo>
                      <a:pt x="145439" y="127721"/>
                      <a:pt x="145381" y="127734"/>
                      <a:pt x="145326" y="127761"/>
                    </a:cubicBezTo>
                    <a:cubicBezTo>
                      <a:pt x="145121" y="127864"/>
                      <a:pt x="144834" y="127902"/>
                      <a:pt x="144498" y="127902"/>
                    </a:cubicBezTo>
                    <a:cubicBezTo>
                      <a:pt x="143968" y="127902"/>
                      <a:pt x="143317" y="127806"/>
                      <a:pt x="142680" y="127710"/>
                    </a:cubicBezTo>
                    <a:cubicBezTo>
                      <a:pt x="141998" y="127609"/>
                      <a:pt x="141334" y="127510"/>
                      <a:pt x="140752" y="127510"/>
                    </a:cubicBezTo>
                    <a:cubicBezTo>
                      <a:pt x="140119" y="127510"/>
                      <a:pt x="139583" y="127627"/>
                      <a:pt x="139225" y="127981"/>
                    </a:cubicBezTo>
                    <a:cubicBezTo>
                      <a:pt x="138974" y="128231"/>
                      <a:pt x="138846" y="128575"/>
                      <a:pt x="138838" y="129001"/>
                    </a:cubicBezTo>
                    <a:cubicBezTo>
                      <a:pt x="138722" y="129008"/>
                      <a:pt x="138607" y="129012"/>
                      <a:pt x="138493" y="129012"/>
                    </a:cubicBezTo>
                    <a:cubicBezTo>
                      <a:pt x="136238" y="129012"/>
                      <a:pt x="134461" y="127679"/>
                      <a:pt x="133882" y="127184"/>
                    </a:cubicBezTo>
                    <a:cubicBezTo>
                      <a:pt x="134809" y="126409"/>
                      <a:pt x="135671" y="125599"/>
                      <a:pt x="136470" y="124750"/>
                    </a:cubicBezTo>
                    <a:cubicBezTo>
                      <a:pt x="137156" y="124808"/>
                      <a:pt x="139522" y="124989"/>
                      <a:pt x="142599" y="124989"/>
                    </a:cubicBezTo>
                    <a:cubicBezTo>
                      <a:pt x="145503" y="124989"/>
                      <a:pt x="149035" y="124825"/>
                      <a:pt x="152377" y="124249"/>
                    </a:cubicBezTo>
                    <a:cubicBezTo>
                      <a:pt x="152398" y="124264"/>
                      <a:pt x="152415" y="124280"/>
                      <a:pt x="152438" y="124289"/>
                    </a:cubicBezTo>
                    <a:cubicBezTo>
                      <a:pt x="152503" y="124316"/>
                      <a:pt x="156253" y="125829"/>
                      <a:pt x="161008" y="127036"/>
                    </a:cubicBezTo>
                    <a:cubicBezTo>
                      <a:pt x="161027" y="127070"/>
                      <a:pt x="161047" y="127106"/>
                      <a:pt x="161077" y="127134"/>
                    </a:cubicBezTo>
                    <a:cubicBezTo>
                      <a:pt x="161311" y="127351"/>
                      <a:pt x="166668" y="132262"/>
                      <a:pt x="172356" y="132262"/>
                    </a:cubicBezTo>
                    <a:cubicBezTo>
                      <a:pt x="172583" y="132262"/>
                      <a:pt x="172810" y="132253"/>
                      <a:pt x="173038" y="132239"/>
                    </a:cubicBezTo>
                    <a:cubicBezTo>
                      <a:pt x="178817" y="131826"/>
                      <a:pt x="185908" y="130994"/>
                      <a:pt x="185980" y="130985"/>
                    </a:cubicBezTo>
                    <a:cubicBezTo>
                      <a:pt x="186140" y="130967"/>
                      <a:pt x="186272" y="130848"/>
                      <a:pt x="186309" y="130692"/>
                    </a:cubicBezTo>
                    <a:cubicBezTo>
                      <a:pt x="186345" y="130535"/>
                      <a:pt x="186278" y="130372"/>
                      <a:pt x="186144" y="130284"/>
                    </a:cubicBezTo>
                    <a:cubicBezTo>
                      <a:pt x="185902" y="130129"/>
                      <a:pt x="180237" y="126496"/>
                      <a:pt x="177718" y="125657"/>
                    </a:cubicBezTo>
                    <a:cubicBezTo>
                      <a:pt x="176418" y="125224"/>
                      <a:pt x="175008" y="125117"/>
                      <a:pt x="173726" y="125117"/>
                    </a:cubicBezTo>
                    <a:cubicBezTo>
                      <a:pt x="173029" y="125117"/>
                      <a:pt x="172370" y="125149"/>
                      <a:pt x="171787" y="125177"/>
                    </a:cubicBezTo>
                    <a:cubicBezTo>
                      <a:pt x="171312" y="125200"/>
                      <a:pt x="170880" y="125221"/>
                      <a:pt x="170511" y="125221"/>
                    </a:cubicBezTo>
                    <a:cubicBezTo>
                      <a:pt x="170190" y="125221"/>
                      <a:pt x="169731" y="125168"/>
                      <a:pt x="169198" y="125110"/>
                    </a:cubicBezTo>
                    <a:cubicBezTo>
                      <a:pt x="168424" y="125022"/>
                      <a:pt x="167459" y="124913"/>
                      <a:pt x="166428" y="124913"/>
                    </a:cubicBezTo>
                    <a:cubicBezTo>
                      <a:pt x="164746" y="124913"/>
                      <a:pt x="162886" y="125202"/>
                      <a:pt x="161380" y="126340"/>
                    </a:cubicBezTo>
                    <a:cubicBezTo>
                      <a:pt x="158072" y="125510"/>
                      <a:pt x="155235" y="124524"/>
                      <a:pt x="153776" y="123984"/>
                    </a:cubicBezTo>
                    <a:cubicBezTo>
                      <a:pt x="156668" y="123365"/>
                      <a:pt x="159320" y="122396"/>
                      <a:pt x="161163" y="120899"/>
                    </a:cubicBezTo>
                    <a:cubicBezTo>
                      <a:pt x="163020" y="119389"/>
                      <a:pt x="165748" y="117741"/>
                      <a:pt x="168706" y="116152"/>
                    </a:cubicBezTo>
                    <a:cubicBezTo>
                      <a:pt x="168713" y="116173"/>
                      <a:pt x="168711" y="116196"/>
                      <a:pt x="168723" y="116214"/>
                    </a:cubicBezTo>
                    <a:cubicBezTo>
                      <a:pt x="168792" y="116330"/>
                      <a:pt x="168917" y="116400"/>
                      <a:pt x="169051" y="116400"/>
                    </a:cubicBezTo>
                    <a:lnTo>
                      <a:pt x="169067" y="116400"/>
                    </a:lnTo>
                    <a:lnTo>
                      <a:pt x="177673" y="116035"/>
                    </a:lnTo>
                    <a:cubicBezTo>
                      <a:pt x="177709" y="116037"/>
                      <a:pt x="177858" y="116045"/>
                      <a:pt x="178100" y="116045"/>
                    </a:cubicBezTo>
                    <a:cubicBezTo>
                      <a:pt x="179601" y="116045"/>
                      <a:pt x="184664" y="115741"/>
                      <a:pt x="188184" y="111903"/>
                    </a:cubicBezTo>
                    <a:cubicBezTo>
                      <a:pt x="192135" y="107592"/>
                      <a:pt x="199385" y="101058"/>
                      <a:pt x="199457" y="100993"/>
                    </a:cubicBezTo>
                    <a:cubicBezTo>
                      <a:pt x="199562" y="100880"/>
                      <a:pt x="199605" y="100728"/>
                      <a:pt x="199562" y="100586"/>
                    </a:cubicBezTo>
                    <a:cubicBezTo>
                      <a:pt x="199519" y="100443"/>
                      <a:pt x="199400" y="100339"/>
                      <a:pt x="199253" y="100316"/>
                    </a:cubicBezTo>
                    <a:cubicBezTo>
                      <a:pt x="199175" y="100304"/>
                      <a:pt x="198404" y="100190"/>
                      <a:pt x="197249" y="100190"/>
                    </a:cubicBezTo>
                    <a:cubicBezTo>
                      <a:pt x="195458" y="100190"/>
                      <a:pt x="192744" y="100464"/>
                      <a:pt x="190265" y="101816"/>
                    </a:cubicBezTo>
                    <a:cubicBezTo>
                      <a:pt x="188555" y="102750"/>
                      <a:pt x="186770" y="102851"/>
                      <a:pt x="184883" y="102960"/>
                    </a:cubicBezTo>
                    <a:cubicBezTo>
                      <a:pt x="182471" y="103097"/>
                      <a:pt x="179979" y="103238"/>
                      <a:pt x="177462" y="105128"/>
                    </a:cubicBezTo>
                    <a:cubicBezTo>
                      <a:pt x="173902" y="107796"/>
                      <a:pt x="170476" y="112971"/>
                      <a:pt x="169218" y="114988"/>
                    </a:cubicBezTo>
                    <a:cubicBezTo>
                      <a:pt x="165902" y="116735"/>
                      <a:pt x="162775" y="118588"/>
                      <a:pt x="160676" y="120293"/>
                    </a:cubicBezTo>
                    <a:cubicBezTo>
                      <a:pt x="156641" y="123571"/>
                      <a:pt x="148257" y="124194"/>
                      <a:pt x="142469" y="124194"/>
                    </a:cubicBezTo>
                    <a:cubicBezTo>
                      <a:pt x="140126" y="124194"/>
                      <a:pt x="138209" y="124092"/>
                      <a:pt x="137178" y="124022"/>
                    </a:cubicBezTo>
                    <a:cubicBezTo>
                      <a:pt x="137250" y="123955"/>
                      <a:pt x="137322" y="123884"/>
                      <a:pt x="137392" y="123821"/>
                    </a:cubicBezTo>
                    <a:cubicBezTo>
                      <a:pt x="137415" y="123840"/>
                      <a:pt x="137432" y="123864"/>
                      <a:pt x="137459" y="123879"/>
                    </a:cubicBezTo>
                    <a:cubicBezTo>
                      <a:pt x="137517" y="123914"/>
                      <a:pt x="137585" y="123931"/>
                      <a:pt x="137648" y="123931"/>
                    </a:cubicBezTo>
                    <a:cubicBezTo>
                      <a:pt x="137781" y="123931"/>
                      <a:pt x="137911" y="123861"/>
                      <a:pt x="137981" y="123737"/>
                    </a:cubicBezTo>
                    <a:cubicBezTo>
                      <a:pt x="137986" y="123728"/>
                      <a:pt x="138139" y="123461"/>
                      <a:pt x="138371" y="123049"/>
                    </a:cubicBezTo>
                    <a:cubicBezTo>
                      <a:pt x="139845" y="122035"/>
                      <a:pt x="141204" y="121769"/>
                      <a:pt x="142620" y="121498"/>
                    </a:cubicBezTo>
                    <a:cubicBezTo>
                      <a:pt x="144434" y="121150"/>
                      <a:pt x="146292" y="120790"/>
                      <a:pt x="148310" y="118715"/>
                    </a:cubicBezTo>
                    <a:cubicBezTo>
                      <a:pt x="148382" y="118821"/>
                      <a:pt x="148493" y="118890"/>
                      <a:pt x="148620" y="118890"/>
                    </a:cubicBezTo>
                    <a:cubicBezTo>
                      <a:pt x="148668" y="118890"/>
                      <a:pt x="148718" y="118881"/>
                      <a:pt x="148764" y="118861"/>
                    </a:cubicBezTo>
                    <a:cubicBezTo>
                      <a:pt x="149100" y="118724"/>
                      <a:pt x="156993" y="115467"/>
                      <a:pt x="161157" y="112135"/>
                    </a:cubicBezTo>
                    <a:cubicBezTo>
                      <a:pt x="165470" y="108685"/>
                      <a:pt x="165470" y="102341"/>
                      <a:pt x="165470" y="97243"/>
                    </a:cubicBezTo>
                    <a:cubicBezTo>
                      <a:pt x="165470" y="92308"/>
                      <a:pt x="165882" y="83593"/>
                      <a:pt x="165886" y="83504"/>
                    </a:cubicBezTo>
                    <a:cubicBezTo>
                      <a:pt x="165893" y="83353"/>
                      <a:pt x="165809" y="83210"/>
                      <a:pt x="165672" y="83142"/>
                    </a:cubicBezTo>
                    <a:cubicBezTo>
                      <a:pt x="165618" y="83116"/>
                      <a:pt x="165560" y="83103"/>
                      <a:pt x="165503" y="83103"/>
                    </a:cubicBezTo>
                    <a:cubicBezTo>
                      <a:pt x="165413" y="83103"/>
                      <a:pt x="165325" y="83134"/>
                      <a:pt x="165253" y="83196"/>
                    </a:cubicBezTo>
                    <a:cubicBezTo>
                      <a:pt x="165133" y="83301"/>
                      <a:pt x="162250" y="85797"/>
                      <a:pt x="160568" y="89583"/>
                    </a:cubicBezTo>
                    <a:cubicBezTo>
                      <a:pt x="159912" y="91062"/>
                      <a:pt x="158763" y="92150"/>
                      <a:pt x="157308" y="93529"/>
                    </a:cubicBezTo>
                    <a:cubicBezTo>
                      <a:pt x="155150" y="95573"/>
                      <a:pt x="152464" y="98119"/>
                      <a:pt x="149739" y="103319"/>
                    </a:cubicBezTo>
                    <a:cubicBezTo>
                      <a:pt x="145960" y="110536"/>
                      <a:pt x="147294" y="116038"/>
                      <a:pt x="147979" y="117952"/>
                    </a:cubicBezTo>
                    <a:cubicBezTo>
                      <a:pt x="146048" y="120051"/>
                      <a:pt x="144297" y="120394"/>
                      <a:pt x="142476" y="120745"/>
                    </a:cubicBezTo>
                    <a:cubicBezTo>
                      <a:pt x="141386" y="120955"/>
                      <a:pt x="140275" y="121171"/>
                      <a:pt x="139104" y="121737"/>
                    </a:cubicBezTo>
                    <a:cubicBezTo>
                      <a:pt x="139573" y="120889"/>
                      <a:pt x="140093" y="119929"/>
                      <a:pt x="140462" y="119196"/>
                    </a:cubicBezTo>
                    <a:cubicBezTo>
                      <a:pt x="142961" y="117062"/>
                      <a:pt x="144341" y="112810"/>
                      <a:pt x="143851" y="111335"/>
                    </a:cubicBezTo>
                    <a:cubicBezTo>
                      <a:pt x="143798" y="111174"/>
                      <a:pt x="143648" y="111074"/>
                      <a:pt x="143488" y="111074"/>
                    </a:cubicBezTo>
                    <a:cubicBezTo>
                      <a:pt x="143448" y="111074"/>
                      <a:pt x="143407" y="111081"/>
                      <a:pt x="143367" y="111094"/>
                    </a:cubicBezTo>
                    <a:cubicBezTo>
                      <a:pt x="143166" y="111162"/>
                      <a:pt x="143057" y="111377"/>
                      <a:pt x="143124" y="111579"/>
                    </a:cubicBezTo>
                    <a:cubicBezTo>
                      <a:pt x="143423" y="112475"/>
                      <a:pt x="142591" y="115790"/>
                      <a:pt x="140638" y="117954"/>
                    </a:cubicBezTo>
                    <a:cubicBezTo>
                      <a:pt x="140437" y="115637"/>
                      <a:pt x="138276" y="111781"/>
                      <a:pt x="137983" y="111268"/>
                    </a:cubicBezTo>
                    <a:cubicBezTo>
                      <a:pt x="137912" y="111144"/>
                      <a:pt x="137783" y="111074"/>
                      <a:pt x="137650" y="111074"/>
                    </a:cubicBezTo>
                    <a:cubicBezTo>
                      <a:pt x="137585" y="111074"/>
                      <a:pt x="137520" y="111090"/>
                      <a:pt x="137460" y="111125"/>
                    </a:cubicBezTo>
                    <a:cubicBezTo>
                      <a:pt x="137276" y="111230"/>
                      <a:pt x="137212" y="111465"/>
                      <a:pt x="137317" y="111648"/>
                    </a:cubicBezTo>
                    <a:cubicBezTo>
                      <a:pt x="138567" y="113837"/>
                      <a:pt x="140350" y="117711"/>
                      <a:pt x="139809" y="118791"/>
                    </a:cubicBezTo>
                    <a:cubicBezTo>
                      <a:pt x="139263" y="119883"/>
                      <a:pt x="138348" y="121531"/>
                      <a:pt x="137792" y="122520"/>
                    </a:cubicBezTo>
                    <a:cubicBezTo>
                      <a:pt x="137225" y="122925"/>
                      <a:pt x="136643" y="123434"/>
                      <a:pt x="136040" y="124083"/>
                    </a:cubicBezTo>
                    <a:cubicBezTo>
                      <a:pt x="132416" y="127987"/>
                      <a:pt x="127464" y="131073"/>
                      <a:pt x="120678" y="133583"/>
                    </a:cubicBezTo>
                    <a:cubicBezTo>
                      <a:pt x="121039" y="133336"/>
                      <a:pt x="121373" y="133042"/>
                      <a:pt x="121681" y="132704"/>
                    </a:cubicBezTo>
                    <a:cubicBezTo>
                      <a:pt x="123396" y="131356"/>
                      <a:pt x="126370" y="129122"/>
                      <a:pt x="128571" y="128021"/>
                    </a:cubicBezTo>
                    <a:cubicBezTo>
                      <a:pt x="130901" y="126856"/>
                      <a:pt x="131000" y="124094"/>
                      <a:pt x="131114" y="120898"/>
                    </a:cubicBezTo>
                    <a:cubicBezTo>
                      <a:pt x="131176" y="119158"/>
                      <a:pt x="131247" y="117186"/>
                      <a:pt x="131692" y="115259"/>
                    </a:cubicBezTo>
                    <a:cubicBezTo>
                      <a:pt x="132956" y="109784"/>
                      <a:pt x="129727" y="101617"/>
                      <a:pt x="129590" y="101273"/>
                    </a:cubicBezTo>
                    <a:cubicBezTo>
                      <a:pt x="129543" y="101156"/>
                      <a:pt x="129441" y="101068"/>
                      <a:pt x="129317" y="101041"/>
                    </a:cubicBezTo>
                    <a:cubicBezTo>
                      <a:pt x="129289" y="101034"/>
                      <a:pt x="129261" y="101031"/>
                      <a:pt x="129233" y="101031"/>
                    </a:cubicBezTo>
                    <a:cubicBezTo>
                      <a:pt x="129136" y="101031"/>
                      <a:pt x="129043" y="101068"/>
                      <a:pt x="128971" y="101136"/>
                    </a:cubicBezTo>
                    <a:lnTo>
                      <a:pt x="121465" y="108224"/>
                    </a:lnTo>
                    <a:cubicBezTo>
                      <a:pt x="121442" y="108246"/>
                      <a:pt x="121422" y="108270"/>
                      <a:pt x="121406" y="108297"/>
                    </a:cubicBezTo>
                    <a:cubicBezTo>
                      <a:pt x="121162" y="108678"/>
                      <a:pt x="115482" y="117710"/>
                      <a:pt x="118052" y="122848"/>
                    </a:cubicBezTo>
                    <a:cubicBezTo>
                      <a:pt x="120469" y="127681"/>
                      <a:pt x="119690" y="133405"/>
                      <a:pt x="119682" y="133462"/>
                    </a:cubicBezTo>
                    <a:cubicBezTo>
                      <a:pt x="119680" y="133471"/>
                      <a:pt x="119688" y="133479"/>
                      <a:pt x="119686" y="133489"/>
                    </a:cubicBezTo>
                    <a:cubicBezTo>
                      <a:pt x="119680" y="133549"/>
                      <a:pt x="119689" y="133611"/>
                      <a:pt x="119716" y="133671"/>
                    </a:cubicBezTo>
                    <a:cubicBezTo>
                      <a:pt x="119718" y="133678"/>
                      <a:pt x="119718" y="133684"/>
                      <a:pt x="119721" y="133690"/>
                    </a:cubicBezTo>
                    <a:cubicBezTo>
                      <a:pt x="119722" y="133693"/>
                      <a:pt x="119722" y="133695"/>
                      <a:pt x="119723" y="133699"/>
                    </a:cubicBezTo>
                    <a:cubicBezTo>
                      <a:pt x="119760" y="133765"/>
                      <a:pt x="119811" y="133815"/>
                      <a:pt x="119872" y="133849"/>
                    </a:cubicBezTo>
                    <a:cubicBezTo>
                      <a:pt x="119873" y="133849"/>
                      <a:pt x="119873" y="133853"/>
                      <a:pt x="119874" y="133853"/>
                    </a:cubicBezTo>
                    <a:cubicBezTo>
                      <a:pt x="119888" y="133859"/>
                      <a:pt x="119904" y="133858"/>
                      <a:pt x="119916" y="133864"/>
                    </a:cubicBezTo>
                    <a:cubicBezTo>
                      <a:pt x="115776" y="135338"/>
                      <a:pt x="110977" y="136612"/>
                      <a:pt x="105394" y="137729"/>
                    </a:cubicBezTo>
                    <a:cubicBezTo>
                      <a:pt x="105129" y="137781"/>
                      <a:pt x="104866" y="137848"/>
                      <a:pt x="104602" y="137909"/>
                    </a:cubicBezTo>
                    <a:cubicBezTo>
                      <a:pt x="104171" y="137804"/>
                      <a:pt x="103915" y="137737"/>
                      <a:pt x="103896" y="137733"/>
                    </a:cubicBezTo>
                    <a:cubicBezTo>
                      <a:pt x="103866" y="137726"/>
                      <a:pt x="103837" y="137723"/>
                      <a:pt x="103807" y="137723"/>
                    </a:cubicBezTo>
                    <a:cubicBezTo>
                      <a:pt x="103636" y="137723"/>
                      <a:pt x="103476" y="137834"/>
                      <a:pt x="103430" y="138008"/>
                    </a:cubicBezTo>
                    <a:cubicBezTo>
                      <a:pt x="103414" y="138072"/>
                      <a:pt x="103419" y="138134"/>
                      <a:pt x="103435" y="138194"/>
                    </a:cubicBezTo>
                    <a:cubicBezTo>
                      <a:pt x="89207" y="141980"/>
                      <a:pt x="75341" y="155518"/>
                      <a:pt x="72410" y="158510"/>
                    </a:cubicBezTo>
                    <a:cubicBezTo>
                      <a:pt x="73691" y="153932"/>
                      <a:pt x="74940" y="149214"/>
                      <a:pt x="76163" y="144580"/>
                    </a:cubicBezTo>
                    <a:cubicBezTo>
                      <a:pt x="77242" y="140496"/>
                      <a:pt x="78330" y="136380"/>
                      <a:pt x="79442" y="132355"/>
                    </a:cubicBezTo>
                    <a:cubicBezTo>
                      <a:pt x="79454" y="132352"/>
                      <a:pt x="79465" y="132354"/>
                      <a:pt x="79477" y="132348"/>
                    </a:cubicBezTo>
                    <a:cubicBezTo>
                      <a:pt x="79675" y="132273"/>
                      <a:pt x="79776" y="132053"/>
                      <a:pt x="79702" y="131854"/>
                    </a:cubicBezTo>
                    <a:cubicBezTo>
                      <a:pt x="79700" y="131848"/>
                      <a:pt x="79675" y="131786"/>
                      <a:pt x="79630" y="131669"/>
                    </a:cubicBezTo>
                    <a:cubicBezTo>
                      <a:pt x="81870" y="123604"/>
                      <a:pt x="84215" y="115942"/>
                      <a:pt x="86794" y="109703"/>
                    </a:cubicBezTo>
                    <a:cubicBezTo>
                      <a:pt x="86963" y="109663"/>
                      <a:pt x="87091" y="109517"/>
                      <a:pt x="87091" y="109338"/>
                    </a:cubicBezTo>
                    <a:cubicBezTo>
                      <a:pt x="87091" y="109306"/>
                      <a:pt x="87091" y="109185"/>
                      <a:pt x="87088" y="109000"/>
                    </a:cubicBezTo>
                    <a:cubicBezTo>
                      <a:pt x="88497" y="105679"/>
                      <a:pt x="89973" y="102785"/>
                      <a:pt x="91541" y="100483"/>
                    </a:cubicBezTo>
                    <a:cubicBezTo>
                      <a:pt x="93059" y="99938"/>
                      <a:pt x="106692" y="94914"/>
                      <a:pt x="108336" y="89435"/>
                    </a:cubicBezTo>
                    <a:cubicBezTo>
                      <a:pt x="109474" y="85645"/>
                      <a:pt x="114855" y="84561"/>
                      <a:pt x="118417" y="83843"/>
                    </a:cubicBezTo>
                    <a:cubicBezTo>
                      <a:pt x="119915" y="83542"/>
                      <a:pt x="120996" y="83324"/>
                      <a:pt x="121524" y="82972"/>
                    </a:cubicBezTo>
                    <a:cubicBezTo>
                      <a:pt x="122786" y="82130"/>
                      <a:pt x="127871" y="79474"/>
                      <a:pt x="132806" y="79474"/>
                    </a:cubicBezTo>
                    <a:cubicBezTo>
                      <a:pt x="133590" y="79474"/>
                      <a:pt x="134371" y="79541"/>
                      <a:pt x="135133" y="79694"/>
                    </a:cubicBezTo>
                    <a:cubicBezTo>
                      <a:pt x="135618" y="79791"/>
                      <a:pt x="136111" y="79835"/>
                      <a:pt x="136606" y="79835"/>
                    </a:cubicBezTo>
                    <a:cubicBezTo>
                      <a:pt x="138599" y="79835"/>
                      <a:pt x="140631" y="79117"/>
                      <a:pt x="142376" y="78234"/>
                    </a:cubicBezTo>
                    <a:cubicBezTo>
                      <a:pt x="142465" y="78242"/>
                      <a:pt x="142553" y="78247"/>
                      <a:pt x="142642" y="78247"/>
                    </a:cubicBezTo>
                    <a:cubicBezTo>
                      <a:pt x="143005" y="78247"/>
                      <a:pt x="143363" y="78169"/>
                      <a:pt x="143716" y="77992"/>
                    </a:cubicBezTo>
                    <a:cubicBezTo>
                      <a:pt x="143906" y="77897"/>
                      <a:pt x="143982" y="77668"/>
                      <a:pt x="143888" y="77478"/>
                    </a:cubicBezTo>
                    <a:cubicBezTo>
                      <a:pt x="143877" y="77455"/>
                      <a:pt x="143863" y="77434"/>
                      <a:pt x="143848" y="77415"/>
                    </a:cubicBezTo>
                    <a:cubicBezTo>
                      <a:pt x="144009" y="77317"/>
                      <a:pt x="144169" y="77218"/>
                      <a:pt x="144322" y="77122"/>
                    </a:cubicBezTo>
                    <a:cubicBezTo>
                      <a:pt x="146308" y="75863"/>
                      <a:pt x="147641" y="74649"/>
                      <a:pt x="147696" y="74597"/>
                    </a:cubicBezTo>
                    <a:cubicBezTo>
                      <a:pt x="147789" y="74511"/>
                      <a:pt x="147834" y="74386"/>
                      <a:pt x="147817" y="74261"/>
                    </a:cubicBezTo>
                    <a:cubicBezTo>
                      <a:pt x="147798" y="74136"/>
                      <a:pt x="147720" y="74029"/>
                      <a:pt x="147609" y="73972"/>
                    </a:cubicBezTo>
                    <a:cubicBezTo>
                      <a:pt x="147497" y="73916"/>
                      <a:pt x="136326" y="68372"/>
                      <a:pt x="128007" y="67818"/>
                    </a:cubicBezTo>
                    <a:cubicBezTo>
                      <a:pt x="127686" y="67797"/>
                      <a:pt x="127372" y="67786"/>
                      <a:pt x="127067" y="67786"/>
                    </a:cubicBezTo>
                    <a:cubicBezTo>
                      <a:pt x="122227" y="67786"/>
                      <a:pt x="119316" y="70403"/>
                      <a:pt x="116498" y="72935"/>
                    </a:cubicBezTo>
                    <a:cubicBezTo>
                      <a:pt x="114779" y="74480"/>
                      <a:pt x="113156" y="75941"/>
                      <a:pt x="111162" y="76737"/>
                    </a:cubicBezTo>
                    <a:cubicBezTo>
                      <a:pt x="109681" y="77331"/>
                      <a:pt x="108730" y="78278"/>
                      <a:pt x="108334" y="79555"/>
                    </a:cubicBezTo>
                    <a:cubicBezTo>
                      <a:pt x="107490" y="82271"/>
                      <a:pt x="109457" y="85545"/>
                      <a:pt x="109821" y="86117"/>
                    </a:cubicBezTo>
                    <a:cubicBezTo>
                      <a:pt x="108790" y="86911"/>
                      <a:pt x="107992" y="87918"/>
                      <a:pt x="107601" y="89213"/>
                    </a:cubicBezTo>
                    <a:cubicBezTo>
                      <a:pt x="106266" y="93666"/>
                      <a:pt x="95710" y="98062"/>
                      <a:pt x="92257" y="99394"/>
                    </a:cubicBezTo>
                    <a:cubicBezTo>
                      <a:pt x="95371" y="94479"/>
                      <a:pt x="98707" y="86568"/>
                      <a:pt x="102225" y="78222"/>
                    </a:cubicBezTo>
                    <a:cubicBezTo>
                      <a:pt x="103314" y="75640"/>
                      <a:pt x="104426" y="73003"/>
                      <a:pt x="105563" y="70371"/>
                    </a:cubicBezTo>
                    <a:cubicBezTo>
                      <a:pt x="108484" y="68820"/>
                      <a:pt x="118862" y="62970"/>
                      <a:pt x="122753" y="56160"/>
                    </a:cubicBezTo>
                    <a:cubicBezTo>
                      <a:pt x="124072" y="53850"/>
                      <a:pt x="125649" y="53102"/>
                      <a:pt x="127378" y="53102"/>
                    </a:cubicBezTo>
                    <a:cubicBezTo>
                      <a:pt x="128925" y="53102"/>
                      <a:pt x="130595" y="53702"/>
                      <a:pt x="132309" y="54319"/>
                    </a:cubicBezTo>
                    <a:cubicBezTo>
                      <a:pt x="134081" y="54957"/>
                      <a:pt x="135895" y="55609"/>
                      <a:pt x="137640" y="55609"/>
                    </a:cubicBezTo>
                    <a:cubicBezTo>
                      <a:pt x="138373" y="55609"/>
                      <a:pt x="139094" y="55494"/>
                      <a:pt x="139795" y="55214"/>
                    </a:cubicBezTo>
                    <a:cubicBezTo>
                      <a:pt x="145261" y="53026"/>
                      <a:pt x="155201" y="50807"/>
                      <a:pt x="155301" y="50785"/>
                    </a:cubicBezTo>
                    <a:cubicBezTo>
                      <a:pt x="155479" y="50745"/>
                      <a:pt x="155605" y="50586"/>
                      <a:pt x="155600" y="50404"/>
                    </a:cubicBezTo>
                    <a:cubicBezTo>
                      <a:pt x="155596" y="50221"/>
                      <a:pt x="155463" y="50066"/>
                      <a:pt x="155284" y="50034"/>
                    </a:cubicBezTo>
                    <a:cubicBezTo>
                      <a:pt x="155190" y="50017"/>
                      <a:pt x="145787" y="48336"/>
                      <a:pt x="138136" y="45057"/>
                    </a:cubicBezTo>
                    <a:cubicBezTo>
                      <a:pt x="137031" y="44583"/>
                      <a:pt x="135969" y="44379"/>
                      <a:pt x="134958" y="44379"/>
                    </a:cubicBezTo>
                    <a:cubicBezTo>
                      <a:pt x="128642" y="44379"/>
                      <a:pt x="124355" y="52362"/>
                      <a:pt x="124306" y="52456"/>
                    </a:cubicBezTo>
                    <a:cubicBezTo>
                      <a:pt x="124225" y="52610"/>
                      <a:pt x="124257" y="52798"/>
                      <a:pt x="124385" y="52916"/>
                    </a:cubicBezTo>
                    <a:cubicBezTo>
                      <a:pt x="124452" y="52980"/>
                      <a:pt x="124539" y="53014"/>
                      <a:pt x="124628" y="53018"/>
                    </a:cubicBezTo>
                    <a:cubicBezTo>
                      <a:pt x="123718" y="53550"/>
                      <a:pt x="122864" y="54429"/>
                      <a:pt x="122090" y="55781"/>
                    </a:cubicBezTo>
                    <a:cubicBezTo>
                      <a:pt x="118661" y="61782"/>
                      <a:pt x="109724" y="67189"/>
                      <a:pt x="106064" y="69224"/>
                    </a:cubicBezTo>
                    <a:cubicBezTo>
                      <a:pt x="106483" y="68262"/>
                      <a:pt x="106908" y="67301"/>
                      <a:pt x="107334" y="66345"/>
                    </a:cubicBezTo>
                    <a:cubicBezTo>
                      <a:pt x="107360" y="66350"/>
                      <a:pt x="107386" y="66360"/>
                      <a:pt x="107413" y="66360"/>
                    </a:cubicBezTo>
                    <a:cubicBezTo>
                      <a:pt x="107427" y="66360"/>
                      <a:pt x="107440" y="66359"/>
                      <a:pt x="107452" y="66358"/>
                    </a:cubicBezTo>
                    <a:cubicBezTo>
                      <a:pt x="107662" y="66337"/>
                      <a:pt x="107816" y="66149"/>
                      <a:pt x="107795" y="65939"/>
                    </a:cubicBezTo>
                    <a:cubicBezTo>
                      <a:pt x="107778" y="65768"/>
                      <a:pt x="107758" y="65606"/>
                      <a:pt x="107740" y="65438"/>
                    </a:cubicBezTo>
                    <a:cubicBezTo>
                      <a:pt x="113026" y="53710"/>
                      <a:pt x="118880" y="42883"/>
                      <a:pt x="125580" y="38517"/>
                    </a:cubicBezTo>
                    <a:cubicBezTo>
                      <a:pt x="125634" y="38546"/>
                      <a:pt x="125694" y="38564"/>
                      <a:pt x="125755" y="38564"/>
                    </a:cubicBezTo>
                    <a:cubicBezTo>
                      <a:pt x="125756" y="38564"/>
                      <a:pt x="125756" y="38565"/>
                      <a:pt x="125757" y="38565"/>
                    </a:cubicBezTo>
                    <a:cubicBezTo>
                      <a:pt x="125788" y="38565"/>
                      <a:pt x="125819" y="38563"/>
                      <a:pt x="125850" y="38554"/>
                    </a:cubicBezTo>
                    <a:cubicBezTo>
                      <a:pt x="126311" y="38438"/>
                      <a:pt x="137165" y="35680"/>
                      <a:pt x="139441" y="31126"/>
                    </a:cubicBezTo>
                    <a:cubicBezTo>
                      <a:pt x="141672" y="26667"/>
                      <a:pt x="142769" y="15351"/>
                      <a:pt x="142815" y="14871"/>
                    </a:cubicBezTo>
                    <a:cubicBezTo>
                      <a:pt x="142830" y="14710"/>
                      <a:pt x="142743" y="14556"/>
                      <a:pt x="142597" y="14489"/>
                    </a:cubicBezTo>
                    <a:cubicBezTo>
                      <a:pt x="142545" y="14464"/>
                      <a:pt x="142490" y="14452"/>
                      <a:pt x="142435" y="14452"/>
                    </a:cubicBezTo>
                    <a:cubicBezTo>
                      <a:pt x="142335" y="14452"/>
                      <a:pt x="142236" y="14491"/>
                      <a:pt x="142162" y="14565"/>
                    </a:cubicBezTo>
                    <a:cubicBezTo>
                      <a:pt x="142090" y="14638"/>
                      <a:pt x="134865" y="21877"/>
                      <a:pt x="129908" y="27935"/>
                    </a:cubicBezTo>
                    <a:cubicBezTo>
                      <a:pt x="125800" y="32957"/>
                      <a:pt x="125362" y="36515"/>
                      <a:pt x="125355" y="37757"/>
                    </a:cubicBezTo>
                    <a:cubicBezTo>
                      <a:pt x="122338" y="39668"/>
                      <a:pt x="119502" y="42829"/>
                      <a:pt x="116819" y="46775"/>
                    </a:cubicBezTo>
                    <a:cubicBezTo>
                      <a:pt x="116461" y="45527"/>
                      <a:pt x="116394" y="43965"/>
                      <a:pt x="116460" y="42339"/>
                    </a:cubicBezTo>
                    <a:cubicBezTo>
                      <a:pt x="117138" y="42275"/>
                      <a:pt x="121078" y="41753"/>
                      <a:pt x="122759" y="38105"/>
                    </a:cubicBezTo>
                    <a:cubicBezTo>
                      <a:pt x="122847" y="37912"/>
                      <a:pt x="122763" y="37685"/>
                      <a:pt x="122571" y="37597"/>
                    </a:cubicBezTo>
                    <a:cubicBezTo>
                      <a:pt x="122518" y="37573"/>
                      <a:pt x="122463" y="37561"/>
                      <a:pt x="122410" y="37561"/>
                    </a:cubicBezTo>
                    <a:cubicBezTo>
                      <a:pt x="122265" y="37561"/>
                      <a:pt x="122127" y="37644"/>
                      <a:pt x="122062" y="37785"/>
                    </a:cubicBezTo>
                    <a:cubicBezTo>
                      <a:pt x="121173" y="39712"/>
                      <a:pt x="119529" y="40665"/>
                      <a:pt x="118225" y="41135"/>
                    </a:cubicBezTo>
                    <a:cubicBezTo>
                      <a:pt x="120702" y="38829"/>
                      <a:pt x="120376" y="33958"/>
                      <a:pt x="120358" y="33728"/>
                    </a:cubicBezTo>
                    <a:cubicBezTo>
                      <a:pt x="120342" y="33528"/>
                      <a:pt x="120176" y="33374"/>
                      <a:pt x="119978" y="33374"/>
                    </a:cubicBezTo>
                    <a:cubicBezTo>
                      <a:pt x="119968" y="33374"/>
                      <a:pt x="119958" y="33374"/>
                      <a:pt x="119948" y="33375"/>
                    </a:cubicBezTo>
                    <a:cubicBezTo>
                      <a:pt x="119738" y="33390"/>
                      <a:pt x="119578" y="33574"/>
                      <a:pt x="119595" y="33784"/>
                    </a:cubicBezTo>
                    <a:cubicBezTo>
                      <a:pt x="119599" y="33842"/>
                      <a:pt x="119992" y="39602"/>
                      <a:pt x="116887" y="41157"/>
                    </a:cubicBezTo>
                    <a:cubicBezTo>
                      <a:pt x="116762" y="41222"/>
                      <a:pt x="116637" y="41269"/>
                      <a:pt x="116516" y="41305"/>
                    </a:cubicBezTo>
                    <a:cubicBezTo>
                      <a:pt x="116589" y="40238"/>
                      <a:pt x="116698" y="39175"/>
                      <a:pt x="116802" y="38191"/>
                    </a:cubicBezTo>
                    <a:cubicBezTo>
                      <a:pt x="117018" y="36157"/>
                      <a:pt x="117173" y="34687"/>
                      <a:pt x="116918" y="33996"/>
                    </a:cubicBezTo>
                    <a:cubicBezTo>
                      <a:pt x="116861" y="33842"/>
                      <a:pt x="116714" y="33747"/>
                      <a:pt x="116557" y="33747"/>
                    </a:cubicBezTo>
                    <a:cubicBezTo>
                      <a:pt x="116514" y="33747"/>
                      <a:pt x="116469" y="33754"/>
                      <a:pt x="116426" y="33770"/>
                    </a:cubicBezTo>
                    <a:cubicBezTo>
                      <a:pt x="116228" y="33844"/>
                      <a:pt x="116126" y="34063"/>
                      <a:pt x="116199" y="34262"/>
                    </a:cubicBezTo>
                    <a:cubicBezTo>
                      <a:pt x="116392" y="34784"/>
                      <a:pt x="116221" y="36399"/>
                      <a:pt x="116040" y="38109"/>
                    </a:cubicBezTo>
                    <a:cubicBezTo>
                      <a:pt x="115933" y="39122"/>
                      <a:pt x="115820" y="40217"/>
                      <a:pt x="115747" y="41318"/>
                    </a:cubicBezTo>
                    <a:cubicBezTo>
                      <a:pt x="115645" y="41291"/>
                      <a:pt x="115543" y="41258"/>
                      <a:pt x="115443" y="41208"/>
                    </a:cubicBezTo>
                    <a:cubicBezTo>
                      <a:pt x="113862" y="40429"/>
                      <a:pt x="112880" y="36928"/>
                      <a:pt x="112633" y="35645"/>
                    </a:cubicBezTo>
                    <a:cubicBezTo>
                      <a:pt x="112598" y="35462"/>
                      <a:pt x="112440" y="35333"/>
                      <a:pt x="112259" y="35333"/>
                    </a:cubicBezTo>
                    <a:cubicBezTo>
                      <a:pt x="112235" y="35333"/>
                      <a:pt x="112210" y="35336"/>
                      <a:pt x="112185" y="35340"/>
                    </a:cubicBezTo>
                    <a:cubicBezTo>
                      <a:pt x="111978" y="35381"/>
                      <a:pt x="111841" y="35582"/>
                      <a:pt x="111881" y="35788"/>
                    </a:cubicBezTo>
                    <a:cubicBezTo>
                      <a:pt x="111920" y="35992"/>
                      <a:pt x="112858" y="40786"/>
                      <a:pt x="115103" y="41896"/>
                    </a:cubicBezTo>
                    <a:cubicBezTo>
                      <a:pt x="115299" y="41993"/>
                      <a:pt x="115499" y="42049"/>
                      <a:pt x="115703" y="42087"/>
                    </a:cubicBezTo>
                    <a:cubicBezTo>
                      <a:pt x="115609" y="44068"/>
                      <a:pt x="115682" y="46017"/>
                      <a:pt x="116226" y="47489"/>
                    </a:cubicBezTo>
                    <a:cubicBezTo>
                      <a:pt x="116238" y="47522"/>
                      <a:pt x="116268" y="47541"/>
                      <a:pt x="116288" y="47569"/>
                    </a:cubicBezTo>
                    <a:cubicBezTo>
                      <a:pt x="114850" y="49752"/>
                      <a:pt x="113456" y="52151"/>
                      <a:pt x="112101" y="54697"/>
                    </a:cubicBezTo>
                    <a:cubicBezTo>
                      <a:pt x="111565" y="52063"/>
                      <a:pt x="109626" y="41759"/>
                      <a:pt x="110681" y="35217"/>
                    </a:cubicBezTo>
                    <a:lnTo>
                      <a:pt x="110681" y="35217"/>
                    </a:lnTo>
                    <a:cubicBezTo>
                      <a:pt x="110695" y="35219"/>
                      <a:pt x="110706" y="35229"/>
                      <a:pt x="110720" y="35230"/>
                    </a:cubicBezTo>
                    <a:cubicBezTo>
                      <a:pt x="110730" y="35232"/>
                      <a:pt x="110737" y="35232"/>
                      <a:pt x="110747" y="35232"/>
                    </a:cubicBezTo>
                    <a:cubicBezTo>
                      <a:pt x="110879" y="35232"/>
                      <a:pt x="111002" y="35163"/>
                      <a:pt x="111072" y="35052"/>
                    </a:cubicBezTo>
                    <a:cubicBezTo>
                      <a:pt x="111129" y="34962"/>
                      <a:pt x="116683" y="25883"/>
                      <a:pt x="115018" y="12012"/>
                    </a:cubicBezTo>
                    <a:cubicBezTo>
                      <a:pt x="114598" y="8508"/>
                      <a:pt x="111243" y="572"/>
                      <a:pt x="111100" y="235"/>
                    </a:cubicBezTo>
                    <a:cubicBezTo>
                      <a:pt x="111041" y="99"/>
                      <a:pt x="110912" y="9"/>
                      <a:pt x="110765" y="3"/>
                    </a:cubicBezTo>
                    <a:cubicBezTo>
                      <a:pt x="110751" y="1"/>
                      <a:pt x="110738" y="0"/>
                      <a:pt x="1107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0"/>
              <p:cNvSpPr/>
              <p:nvPr/>
            </p:nvSpPr>
            <p:spPr>
              <a:xfrm>
                <a:off x="4801900" y="35411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9" y="0"/>
                    </a:moveTo>
                    <a:cubicBezTo>
                      <a:pt x="421" y="0"/>
                      <a:pt x="1" y="419"/>
                      <a:pt x="1" y="937"/>
                    </a:cubicBezTo>
                    <a:cubicBezTo>
                      <a:pt x="1" y="1455"/>
                      <a:pt x="420" y="1875"/>
                      <a:pt x="939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5" y="0"/>
                      <a:pt x="9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0"/>
              <p:cNvSpPr/>
              <p:nvPr/>
            </p:nvSpPr>
            <p:spPr>
              <a:xfrm>
                <a:off x="4762700" y="3679225"/>
                <a:ext cx="5230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1877" extrusionOk="0">
                    <a:moveTo>
                      <a:pt x="1044" y="0"/>
                    </a:moveTo>
                    <a:cubicBezTo>
                      <a:pt x="640" y="0"/>
                      <a:pt x="268" y="264"/>
                      <a:pt x="146" y="671"/>
                    </a:cubicBezTo>
                    <a:cubicBezTo>
                      <a:pt x="0" y="1169"/>
                      <a:pt x="283" y="1690"/>
                      <a:pt x="778" y="1837"/>
                    </a:cubicBezTo>
                    <a:cubicBezTo>
                      <a:pt x="867" y="1864"/>
                      <a:pt x="956" y="1876"/>
                      <a:pt x="1044" y="1876"/>
                    </a:cubicBezTo>
                    <a:cubicBezTo>
                      <a:pt x="1449" y="1876"/>
                      <a:pt x="1822" y="1612"/>
                      <a:pt x="1944" y="1205"/>
                    </a:cubicBezTo>
                    <a:cubicBezTo>
                      <a:pt x="2092" y="708"/>
                      <a:pt x="1809" y="187"/>
                      <a:pt x="1312" y="40"/>
                    </a:cubicBezTo>
                    <a:cubicBezTo>
                      <a:pt x="1223" y="13"/>
                      <a:pt x="1132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0"/>
              <p:cNvSpPr/>
              <p:nvPr/>
            </p:nvSpPr>
            <p:spPr>
              <a:xfrm>
                <a:off x="1956525" y="2592675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8" y="0"/>
                    </a:moveTo>
                    <a:cubicBezTo>
                      <a:pt x="421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8" y="1875"/>
                    </a:cubicBezTo>
                    <a:cubicBezTo>
                      <a:pt x="1455" y="1875"/>
                      <a:pt x="1875" y="1456"/>
                      <a:pt x="1875" y="938"/>
                    </a:cubicBezTo>
                    <a:cubicBezTo>
                      <a:pt x="1875" y="421"/>
                      <a:pt x="1455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0"/>
              <p:cNvSpPr/>
              <p:nvPr/>
            </p:nvSpPr>
            <p:spPr>
              <a:xfrm>
                <a:off x="2013850" y="251190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1"/>
                      <a:pt x="1455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0"/>
              <p:cNvSpPr/>
              <p:nvPr/>
            </p:nvSpPr>
            <p:spPr>
              <a:xfrm>
                <a:off x="2058125" y="24337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19"/>
                      <a:pt x="0" y="937"/>
                    </a:cubicBezTo>
                    <a:cubicBezTo>
                      <a:pt x="0" y="1455"/>
                      <a:pt x="419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19"/>
                      <a:pt x="1456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0"/>
              <p:cNvSpPr/>
              <p:nvPr/>
            </p:nvSpPr>
            <p:spPr>
              <a:xfrm>
                <a:off x="2561025" y="2650025"/>
                <a:ext cx="4687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6" extrusionOk="0">
                    <a:moveTo>
                      <a:pt x="940" y="0"/>
                    </a:moveTo>
                    <a:cubicBezTo>
                      <a:pt x="939" y="0"/>
                      <a:pt x="939" y="0"/>
                      <a:pt x="938" y="0"/>
                    </a:cubicBezTo>
                    <a:cubicBezTo>
                      <a:pt x="420" y="0"/>
                      <a:pt x="0" y="420"/>
                      <a:pt x="0" y="937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0"/>
              <p:cNvSpPr/>
              <p:nvPr/>
            </p:nvSpPr>
            <p:spPr>
              <a:xfrm>
                <a:off x="2654825" y="2709925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38" y="0"/>
                    </a:move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1"/>
                      <a:pt x="1456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0"/>
              <p:cNvSpPr/>
              <p:nvPr/>
            </p:nvSpPr>
            <p:spPr>
              <a:xfrm>
                <a:off x="2714750" y="264480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1" y="0"/>
                    </a:moveTo>
                    <a:cubicBezTo>
                      <a:pt x="940" y="0"/>
                      <a:pt x="940" y="0"/>
                      <a:pt x="939" y="0"/>
                    </a:cubicBez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9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0"/>
                      <a:pt x="1457" y="0"/>
                      <a:pt x="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0"/>
              <p:cNvSpPr/>
              <p:nvPr/>
            </p:nvSpPr>
            <p:spPr>
              <a:xfrm>
                <a:off x="3952200" y="1210700"/>
                <a:ext cx="648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5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1" y="950"/>
                      <a:pt x="220" y="1544"/>
                    </a:cubicBezTo>
                    <a:cubicBezTo>
                      <a:pt x="391" y="2008"/>
                      <a:pt x="829" y="2295"/>
                      <a:pt x="1295" y="2295"/>
                    </a:cubicBezTo>
                    <a:cubicBezTo>
                      <a:pt x="1427" y="2295"/>
                      <a:pt x="1562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2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0"/>
              <p:cNvSpPr/>
              <p:nvPr/>
            </p:nvSpPr>
            <p:spPr>
              <a:xfrm>
                <a:off x="4061025" y="1159400"/>
                <a:ext cx="647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5" extrusionOk="0">
                    <a:moveTo>
                      <a:pt x="1297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0" y="950"/>
                      <a:pt x="221" y="1544"/>
                    </a:cubicBezTo>
                    <a:cubicBezTo>
                      <a:pt x="391" y="2008"/>
                      <a:pt x="828" y="2295"/>
                      <a:pt x="1295" y="2295"/>
                    </a:cubicBezTo>
                    <a:cubicBezTo>
                      <a:pt x="1427" y="2295"/>
                      <a:pt x="1561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3" y="0"/>
                      <a:pt x="12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0"/>
              <p:cNvSpPr/>
              <p:nvPr/>
            </p:nvSpPr>
            <p:spPr>
              <a:xfrm>
                <a:off x="4162200" y="1177600"/>
                <a:ext cx="64800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4" extrusionOk="0">
                    <a:moveTo>
                      <a:pt x="1294" y="0"/>
                    </a:moveTo>
                    <a:cubicBezTo>
                      <a:pt x="1162" y="0"/>
                      <a:pt x="1029" y="23"/>
                      <a:pt x="899" y="71"/>
                    </a:cubicBezTo>
                    <a:cubicBezTo>
                      <a:pt x="305" y="291"/>
                      <a:pt x="1" y="949"/>
                      <a:pt x="220" y="1544"/>
                    </a:cubicBezTo>
                    <a:cubicBezTo>
                      <a:pt x="391" y="2007"/>
                      <a:pt x="829" y="2294"/>
                      <a:pt x="1294" y="2294"/>
                    </a:cubicBezTo>
                    <a:cubicBezTo>
                      <a:pt x="1426" y="2294"/>
                      <a:pt x="1561" y="2271"/>
                      <a:pt x="1692" y="2222"/>
                    </a:cubicBezTo>
                    <a:cubicBezTo>
                      <a:pt x="2287" y="2003"/>
                      <a:pt x="2591" y="1345"/>
                      <a:pt x="2371" y="750"/>
                    </a:cubicBezTo>
                    <a:cubicBezTo>
                      <a:pt x="2200" y="287"/>
                      <a:pt x="1760" y="0"/>
                      <a:pt x="12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0"/>
              <p:cNvSpPr/>
              <p:nvPr/>
            </p:nvSpPr>
            <p:spPr>
              <a:xfrm>
                <a:off x="4212700" y="1269450"/>
                <a:ext cx="64775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4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1"/>
                    </a:cubicBezTo>
                    <a:cubicBezTo>
                      <a:pt x="305" y="290"/>
                      <a:pt x="0" y="948"/>
                      <a:pt x="221" y="1543"/>
                    </a:cubicBezTo>
                    <a:cubicBezTo>
                      <a:pt x="391" y="2007"/>
                      <a:pt x="829" y="2294"/>
                      <a:pt x="1296" y="2294"/>
                    </a:cubicBezTo>
                    <a:cubicBezTo>
                      <a:pt x="1428" y="2294"/>
                      <a:pt x="1562" y="2271"/>
                      <a:pt x="1693" y="2223"/>
                    </a:cubicBezTo>
                    <a:cubicBezTo>
                      <a:pt x="2287" y="2002"/>
                      <a:pt x="2591" y="1344"/>
                      <a:pt x="2372" y="749"/>
                    </a:cubicBezTo>
                    <a:cubicBezTo>
                      <a:pt x="2201" y="287"/>
                      <a:pt x="1763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0"/>
              <p:cNvSpPr/>
              <p:nvPr/>
            </p:nvSpPr>
            <p:spPr>
              <a:xfrm>
                <a:off x="3540725" y="18109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8"/>
                      <a:pt x="1" y="1044"/>
                    </a:cubicBezTo>
                    <a:cubicBezTo>
                      <a:pt x="1" y="1619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4"/>
                    </a:cubicBezTo>
                    <a:cubicBezTo>
                      <a:pt x="2086" y="468"/>
                      <a:pt x="1620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0"/>
              <p:cNvSpPr/>
              <p:nvPr/>
            </p:nvSpPr>
            <p:spPr>
              <a:xfrm>
                <a:off x="3691850" y="1779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6"/>
                      <a:pt x="1" y="1042"/>
                    </a:cubicBezTo>
                    <a:cubicBezTo>
                      <a:pt x="1" y="1620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2"/>
                    </a:cubicBezTo>
                    <a:cubicBezTo>
                      <a:pt x="2086" y="468"/>
                      <a:pt x="1618" y="2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0"/>
              <p:cNvSpPr/>
              <p:nvPr/>
            </p:nvSpPr>
            <p:spPr>
              <a:xfrm>
                <a:off x="3785625" y="19151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8" y="0"/>
                      <a:pt x="1" y="467"/>
                      <a:pt x="1" y="1043"/>
                    </a:cubicBezTo>
                    <a:cubicBezTo>
                      <a:pt x="1" y="1618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2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0"/>
              <p:cNvSpPr/>
              <p:nvPr/>
            </p:nvSpPr>
            <p:spPr>
              <a:xfrm>
                <a:off x="3488600" y="187350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7"/>
                      <a:pt x="1" y="1042"/>
                    </a:cubicBezTo>
                    <a:cubicBezTo>
                      <a:pt x="1" y="1619"/>
                      <a:pt x="468" y="2086"/>
                      <a:pt x="1043" y="2086"/>
                    </a:cubicBezTo>
                    <a:cubicBezTo>
                      <a:pt x="1618" y="2086"/>
                      <a:pt x="2086" y="1618"/>
                      <a:pt x="2086" y="1042"/>
                    </a:cubicBezTo>
                    <a:cubicBezTo>
                      <a:pt x="2086" y="467"/>
                      <a:pt x="1618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0"/>
              <p:cNvSpPr/>
              <p:nvPr/>
            </p:nvSpPr>
            <p:spPr>
              <a:xfrm>
                <a:off x="3499000" y="2050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6" y="0"/>
                      <a:pt x="1" y="467"/>
                      <a:pt x="1" y="1043"/>
                    </a:cubicBezTo>
                    <a:cubicBezTo>
                      <a:pt x="1" y="1620"/>
                      <a:pt x="466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0"/>
              <p:cNvSpPr/>
              <p:nvPr/>
            </p:nvSpPr>
            <p:spPr>
              <a:xfrm>
                <a:off x="3175900" y="26760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9" y="0"/>
                      <a:pt x="1" y="466"/>
                      <a:pt x="1" y="1043"/>
                    </a:cubicBezTo>
                    <a:cubicBezTo>
                      <a:pt x="1" y="1620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6"/>
                      <a:pt x="1619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0"/>
              <p:cNvSpPr/>
              <p:nvPr/>
            </p:nvSpPr>
            <p:spPr>
              <a:xfrm>
                <a:off x="3327075" y="2676550"/>
                <a:ext cx="568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6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4" y="2273"/>
                      <a:pt x="2273" y="1764"/>
                      <a:pt x="2273" y="1136"/>
                    </a:cubicBezTo>
                    <a:cubicBezTo>
                      <a:pt x="2273" y="509"/>
                      <a:pt x="1764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0"/>
              <p:cNvSpPr/>
              <p:nvPr/>
            </p:nvSpPr>
            <p:spPr>
              <a:xfrm>
                <a:off x="3197250" y="2887350"/>
                <a:ext cx="56850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7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5" y="2273"/>
                      <a:pt x="2274" y="1764"/>
                      <a:pt x="2274" y="1137"/>
                    </a:cubicBezTo>
                    <a:cubicBezTo>
                      <a:pt x="2274" y="509"/>
                      <a:pt x="1765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0"/>
              <p:cNvSpPr/>
              <p:nvPr/>
            </p:nvSpPr>
            <p:spPr>
              <a:xfrm>
                <a:off x="4593450" y="3129450"/>
                <a:ext cx="469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8" extrusionOk="0">
                    <a:moveTo>
                      <a:pt x="940" y="0"/>
                    </a:moveTo>
                    <a:cubicBezTo>
                      <a:pt x="939" y="0"/>
                      <a:pt x="938" y="0"/>
                      <a:pt x="937" y="0"/>
                    </a:cubicBezTo>
                    <a:cubicBezTo>
                      <a:pt x="421" y="0"/>
                      <a:pt x="1" y="419"/>
                      <a:pt x="1" y="938"/>
                    </a:cubicBezTo>
                    <a:cubicBezTo>
                      <a:pt x="1" y="1457"/>
                      <a:pt x="419" y="1877"/>
                      <a:pt x="937" y="1877"/>
                    </a:cubicBezTo>
                    <a:cubicBezTo>
                      <a:pt x="1455" y="1877"/>
                      <a:pt x="1875" y="1457"/>
                      <a:pt x="1875" y="938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0"/>
              <p:cNvSpPr/>
              <p:nvPr/>
            </p:nvSpPr>
            <p:spPr>
              <a:xfrm>
                <a:off x="4734125" y="312165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2" y="0"/>
                    </a:moveTo>
                    <a:cubicBezTo>
                      <a:pt x="941" y="0"/>
                      <a:pt x="940" y="0"/>
                      <a:pt x="940" y="0"/>
                    </a:cubicBez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40" y="1875"/>
                    </a:cubicBezTo>
                    <a:cubicBezTo>
                      <a:pt x="1456" y="1875"/>
                      <a:pt x="1876" y="1456"/>
                      <a:pt x="1876" y="937"/>
                    </a:cubicBezTo>
                    <a:cubicBezTo>
                      <a:pt x="1876" y="420"/>
                      <a:pt x="1457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4" name="Google Shape;334;p20"/>
            <p:cNvGrpSpPr/>
            <p:nvPr/>
          </p:nvGrpSpPr>
          <p:grpSpPr>
            <a:xfrm rot="8707713" flipH="1">
              <a:off x="-479013" y="-283280"/>
              <a:ext cx="2727969" cy="2375860"/>
              <a:chOff x="1015853" y="146944"/>
              <a:chExt cx="5308649" cy="4623442"/>
            </a:xfrm>
          </p:grpSpPr>
          <p:sp>
            <p:nvSpPr>
              <p:cNvPr id="335" name="Google Shape;335;p20"/>
              <p:cNvSpPr/>
              <p:nvPr/>
            </p:nvSpPr>
            <p:spPr>
              <a:xfrm rot="-270830">
                <a:off x="1175111" y="336724"/>
                <a:ext cx="4990133" cy="4243882"/>
              </a:xfrm>
              <a:custGeom>
                <a:avLst/>
                <a:gdLst/>
                <a:ahLst/>
                <a:cxnLst/>
                <a:rect l="l" t="t" r="r" b="b"/>
                <a:pathLst>
                  <a:path w="199605" h="169755" extrusionOk="0">
                    <a:moveTo>
                      <a:pt x="110710" y="1287"/>
                    </a:moveTo>
                    <a:cubicBezTo>
                      <a:pt x="111570" y="3388"/>
                      <a:pt x="113926" y="9319"/>
                      <a:pt x="114259" y="12102"/>
                    </a:cubicBezTo>
                    <a:cubicBezTo>
                      <a:pt x="115537" y="22751"/>
                      <a:pt x="112493" y="30491"/>
                      <a:pt x="111089" y="33386"/>
                    </a:cubicBezTo>
                    <a:cubicBezTo>
                      <a:pt x="111099" y="33356"/>
                      <a:pt x="111106" y="33323"/>
                      <a:pt x="111116" y="33292"/>
                    </a:cubicBezTo>
                    <a:cubicBezTo>
                      <a:pt x="111117" y="33287"/>
                      <a:pt x="111116" y="33284"/>
                      <a:pt x="111117" y="33280"/>
                    </a:cubicBezTo>
                    <a:cubicBezTo>
                      <a:pt x="111123" y="33256"/>
                      <a:pt x="111122" y="33230"/>
                      <a:pt x="111123" y="33204"/>
                    </a:cubicBezTo>
                    <a:cubicBezTo>
                      <a:pt x="111124" y="33178"/>
                      <a:pt x="111130" y="33154"/>
                      <a:pt x="111127" y="33127"/>
                    </a:cubicBezTo>
                    <a:cubicBezTo>
                      <a:pt x="111127" y="33123"/>
                      <a:pt x="111128" y="33119"/>
                      <a:pt x="111127" y="33115"/>
                    </a:cubicBezTo>
                    <a:cubicBezTo>
                      <a:pt x="111110" y="33015"/>
                      <a:pt x="109474" y="23097"/>
                      <a:pt x="110017" y="17651"/>
                    </a:cubicBezTo>
                    <a:cubicBezTo>
                      <a:pt x="110038" y="17441"/>
                      <a:pt x="109884" y="17253"/>
                      <a:pt x="109674" y="17232"/>
                    </a:cubicBezTo>
                    <a:cubicBezTo>
                      <a:pt x="109659" y="17230"/>
                      <a:pt x="109644" y="17229"/>
                      <a:pt x="109629" y="17229"/>
                    </a:cubicBezTo>
                    <a:cubicBezTo>
                      <a:pt x="109440" y="17229"/>
                      <a:pt x="109275" y="17380"/>
                      <a:pt x="109255" y="17575"/>
                    </a:cubicBezTo>
                    <a:cubicBezTo>
                      <a:pt x="108738" y="22751"/>
                      <a:pt x="110098" y="31549"/>
                      <a:pt x="110337" y="33034"/>
                    </a:cubicBezTo>
                    <a:cubicBezTo>
                      <a:pt x="110223" y="32794"/>
                      <a:pt x="110109" y="32551"/>
                      <a:pt x="109991" y="32300"/>
                    </a:cubicBezTo>
                    <a:cubicBezTo>
                      <a:pt x="107533" y="27088"/>
                      <a:pt x="104166" y="19951"/>
                      <a:pt x="105561" y="14372"/>
                    </a:cubicBezTo>
                    <a:cubicBezTo>
                      <a:pt x="106893" y="9039"/>
                      <a:pt x="109695" y="3278"/>
                      <a:pt x="110710" y="1287"/>
                    </a:cubicBezTo>
                    <a:close/>
                    <a:moveTo>
                      <a:pt x="141935" y="15882"/>
                    </a:moveTo>
                    <a:cubicBezTo>
                      <a:pt x="141598" y="18870"/>
                      <a:pt x="140527" y="27239"/>
                      <a:pt x="138755" y="30784"/>
                    </a:cubicBezTo>
                    <a:cubicBezTo>
                      <a:pt x="137343" y="33608"/>
                      <a:pt x="132050" y="35775"/>
                      <a:pt x="128642" y="36914"/>
                    </a:cubicBezTo>
                    <a:cubicBezTo>
                      <a:pt x="134698" y="32933"/>
                      <a:pt x="136064" y="29038"/>
                      <a:pt x="136126" y="28852"/>
                    </a:cubicBezTo>
                    <a:cubicBezTo>
                      <a:pt x="136192" y="28652"/>
                      <a:pt x="136084" y="28436"/>
                      <a:pt x="135884" y="28369"/>
                    </a:cubicBezTo>
                    <a:cubicBezTo>
                      <a:pt x="135844" y="28355"/>
                      <a:pt x="135804" y="28349"/>
                      <a:pt x="135764" y="28349"/>
                    </a:cubicBezTo>
                    <a:cubicBezTo>
                      <a:pt x="135604" y="28349"/>
                      <a:pt x="135454" y="28449"/>
                      <a:pt x="135398" y="28609"/>
                    </a:cubicBezTo>
                    <a:cubicBezTo>
                      <a:pt x="135383" y="28656"/>
                      <a:pt x="133778" y="33141"/>
                      <a:pt x="126522" y="37308"/>
                    </a:cubicBezTo>
                    <a:cubicBezTo>
                      <a:pt x="126459" y="37267"/>
                      <a:pt x="126387" y="37245"/>
                      <a:pt x="126313" y="37245"/>
                    </a:cubicBezTo>
                    <a:cubicBezTo>
                      <a:pt x="126259" y="37245"/>
                      <a:pt x="126204" y="37256"/>
                      <a:pt x="126151" y="37281"/>
                    </a:cubicBezTo>
                    <a:cubicBezTo>
                      <a:pt x="126284" y="35854"/>
                      <a:pt x="127006" y="32690"/>
                      <a:pt x="130500" y="28418"/>
                    </a:cubicBezTo>
                    <a:cubicBezTo>
                      <a:pt x="134483" y="23550"/>
                      <a:pt x="139943" y="17911"/>
                      <a:pt x="141935" y="15882"/>
                    </a:cubicBezTo>
                    <a:close/>
                    <a:moveTo>
                      <a:pt x="80670" y="29297"/>
                    </a:moveTo>
                    <a:lnTo>
                      <a:pt x="80670" y="29297"/>
                    </a:lnTo>
                    <a:cubicBezTo>
                      <a:pt x="83391" y="29310"/>
                      <a:pt x="88996" y="29597"/>
                      <a:pt x="92596" y="31561"/>
                    </a:cubicBezTo>
                    <a:cubicBezTo>
                      <a:pt x="95232" y="32998"/>
                      <a:pt x="95910" y="34163"/>
                      <a:pt x="96695" y="35513"/>
                    </a:cubicBezTo>
                    <a:cubicBezTo>
                      <a:pt x="97384" y="36694"/>
                      <a:pt x="98165" y="38036"/>
                      <a:pt x="100314" y="39755"/>
                    </a:cubicBezTo>
                    <a:cubicBezTo>
                      <a:pt x="103408" y="42228"/>
                      <a:pt x="103208" y="44623"/>
                      <a:pt x="102976" y="47395"/>
                    </a:cubicBezTo>
                    <a:cubicBezTo>
                      <a:pt x="102905" y="48242"/>
                      <a:pt x="102832" y="49113"/>
                      <a:pt x="102855" y="50006"/>
                    </a:cubicBezTo>
                    <a:cubicBezTo>
                      <a:pt x="101691" y="47751"/>
                      <a:pt x="99277" y="43580"/>
                      <a:pt x="95796" y="40099"/>
                    </a:cubicBezTo>
                    <a:cubicBezTo>
                      <a:pt x="95721" y="40024"/>
                      <a:pt x="95623" y="39987"/>
                      <a:pt x="95525" y="39987"/>
                    </a:cubicBezTo>
                    <a:cubicBezTo>
                      <a:pt x="95427" y="39987"/>
                      <a:pt x="95329" y="40024"/>
                      <a:pt x="95254" y="40099"/>
                    </a:cubicBezTo>
                    <a:cubicBezTo>
                      <a:pt x="95102" y="40248"/>
                      <a:pt x="95104" y="40490"/>
                      <a:pt x="95254" y="40641"/>
                    </a:cubicBezTo>
                    <a:cubicBezTo>
                      <a:pt x="99138" y="44526"/>
                      <a:pt x="101670" y="49296"/>
                      <a:pt x="102574" y="51156"/>
                    </a:cubicBezTo>
                    <a:cubicBezTo>
                      <a:pt x="100547" y="50454"/>
                      <a:pt x="95301" y="48501"/>
                      <a:pt x="92101" y="46012"/>
                    </a:cubicBezTo>
                    <a:cubicBezTo>
                      <a:pt x="88886" y="43512"/>
                      <a:pt x="88863" y="43392"/>
                      <a:pt x="88258" y="40332"/>
                    </a:cubicBezTo>
                    <a:cubicBezTo>
                      <a:pt x="88110" y="39590"/>
                      <a:pt x="87931" y="38683"/>
                      <a:pt x="87667" y="37540"/>
                    </a:cubicBezTo>
                    <a:cubicBezTo>
                      <a:pt x="86652" y="33141"/>
                      <a:pt x="82816" y="30476"/>
                      <a:pt x="80670" y="29297"/>
                    </a:cubicBezTo>
                    <a:close/>
                    <a:moveTo>
                      <a:pt x="134919" y="45137"/>
                    </a:moveTo>
                    <a:cubicBezTo>
                      <a:pt x="135891" y="45137"/>
                      <a:pt x="136864" y="45345"/>
                      <a:pt x="137836" y="45761"/>
                    </a:cubicBezTo>
                    <a:cubicBezTo>
                      <a:pt x="143576" y="48220"/>
                      <a:pt x="150281" y="49790"/>
                      <a:pt x="153397" y="50442"/>
                    </a:cubicBezTo>
                    <a:cubicBezTo>
                      <a:pt x="150269" y="51187"/>
                      <a:pt x="143641" y="52852"/>
                      <a:pt x="139512" y="54503"/>
                    </a:cubicBezTo>
                    <a:cubicBezTo>
                      <a:pt x="138916" y="54741"/>
                      <a:pt x="138291" y="54840"/>
                      <a:pt x="137646" y="54840"/>
                    </a:cubicBezTo>
                    <a:cubicBezTo>
                      <a:pt x="136022" y="54840"/>
                      <a:pt x="134275" y="54212"/>
                      <a:pt x="132570" y="53599"/>
                    </a:cubicBezTo>
                    <a:cubicBezTo>
                      <a:pt x="130808" y="52965"/>
                      <a:pt x="129017" y="52322"/>
                      <a:pt x="127322" y="52322"/>
                    </a:cubicBezTo>
                    <a:cubicBezTo>
                      <a:pt x="126686" y="52322"/>
                      <a:pt x="126061" y="52412"/>
                      <a:pt x="125459" y="52628"/>
                    </a:cubicBezTo>
                    <a:cubicBezTo>
                      <a:pt x="126933" y="51885"/>
                      <a:pt x="131046" y="50109"/>
                      <a:pt x="137457" y="49682"/>
                    </a:cubicBezTo>
                    <a:cubicBezTo>
                      <a:pt x="137668" y="49668"/>
                      <a:pt x="137827" y="49485"/>
                      <a:pt x="137814" y="49274"/>
                    </a:cubicBezTo>
                    <a:cubicBezTo>
                      <a:pt x="137799" y="49074"/>
                      <a:pt x="137629" y="48915"/>
                      <a:pt x="137437" y="48915"/>
                    </a:cubicBezTo>
                    <a:cubicBezTo>
                      <a:pt x="137426" y="48915"/>
                      <a:pt x="137415" y="48916"/>
                      <a:pt x="137405" y="48917"/>
                    </a:cubicBezTo>
                    <a:cubicBezTo>
                      <a:pt x="131497" y="49310"/>
                      <a:pt x="127545" y="50792"/>
                      <a:pt x="125679" y="51663"/>
                    </a:cubicBezTo>
                    <a:cubicBezTo>
                      <a:pt x="126305" y="50703"/>
                      <a:pt x="127333" y="49295"/>
                      <a:pt x="128673" y="48038"/>
                    </a:cubicBezTo>
                    <a:cubicBezTo>
                      <a:pt x="130731" y="46106"/>
                      <a:pt x="132822" y="45137"/>
                      <a:pt x="134919" y="45137"/>
                    </a:cubicBezTo>
                    <a:close/>
                    <a:moveTo>
                      <a:pt x="24230" y="56144"/>
                    </a:moveTo>
                    <a:cubicBezTo>
                      <a:pt x="25693" y="57353"/>
                      <a:pt x="29278" y="60500"/>
                      <a:pt x="33466" y="65525"/>
                    </a:cubicBezTo>
                    <a:cubicBezTo>
                      <a:pt x="34161" y="66359"/>
                      <a:pt x="34749" y="67044"/>
                      <a:pt x="35249" y="67625"/>
                    </a:cubicBezTo>
                    <a:cubicBezTo>
                      <a:pt x="37998" y="70820"/>
                      <a:pt x="37998" y="70820"/>
                      <a:pt x="38649" y="76229"/>
                    </a:cubicBezTo>
                    <a:cubicBezTo>
                      <a:pt x="38809" y="77543"/>
                      <a:pt x="39003" y="79169"/>
                      <a:pt x="39284" y="81229"/>
                    </a:cubicBezTo>
                    <a:cubicBezTo>
                      <a:pt x="39448" y="82440"/>
                      <a:pt x="39705" y="83507"/>
                      <a:pt x="40032" y="84454"/>
                    </a:cubicBezTo>
                    <a:cubicBezTo>
                      <a:pt x="39768" y="84356"/>
                      <a:pt x="39453" y="84238"/>
                      <a:pt x="39099" y="84100"/>
                    </a:cubicBezTo>
                    <a:cubicBezTo>
                      <a:pt x="37749" y="83381"/>
                      <a:pt x="35839" y="81918"/>
                      <a:pt x="34089" y="78983"/>
                    </a:cubicBezTo>
                    <a:cubicBezTo>
                      <a:pt x="28637" y="69837"/>
                      <a:pt x="29663" y="66556"/>
                      <a:pt x="29672" y="66529"/>
                    </a:cubicBezTo>
                    <a:cubicBezTo>
                      <a:pt x="29746" y="66331"/>
                      <a:pt x="29646" y="66109"/>
                      <a:pt x="29448" y="66034"/>
                    </a:cubicBezTo>
                    <a:cubicBezTo>
                      <a:pt x="29403" y="66018"/>
                      <a:pt x="29358" y="66010"/>
                      <a:pt x="29313" y="66010"/>
                    </a:cubicBezTo>
                    <a:cubicBezTo>
                      <a:pt x="29158" y="66010"/>
                      <a:pt x="29012" y="66105"/>
                      <a:pt x="28954" y="66259"/>
                    </a:cubicBezTo>
                    <a:cubicBezTo>
                      <a:pt x="28901" y="66399"/>
                      <a:pt x="27731" y="69814"/>
                      <a:pt x="33431" y="79374"/>
                    </a:cubicBezTo>
                    <a:cubicBezTo>
                      <a:pt x="34329" y="80880"/>
                      <a:pt x="35266" y="82021"/>
                      <a:pt x="36157" y="82884"/>
                    </a:cubicBezTo>
                    <a:cubicBezTo>
                      <a:pt x="30651" y="80463"/>
                      <a:pt x="22515" y="76056"/>
                      <a:pt x="23572" y="71481"/>
                    </a:cubicBezTo>
                    <a:cubicBezTo>
                      <a:pt x="24922" y="65625"/>
                      <a:pt x="24458" y="58618"/>
                      <a:pt x="24230" y="56144"/>
                    </a:cubicBezTo>
                    <a:close/>
                    <a:moveTo>
                      <a:pt x="127089" y="68551"/>
                    </a:moveTo>
                    <a:cubicBezTo>
                      <a:pt x="127371" y="68551"/>
                      <a:pt x="127660" y="68560"/>
                      <a:pt x="127954" y="68580"/>
                    </a:cubicBezTo>
                    <a:cubicBezTo>
                      <a:pt x="135105" y="69057"/>
                      <a:pt x="144457" y="73317"/>
                      <a:pt x="146745" y="74404"/>
                    </a:cubicBezTo>
                    <a:cubicBezTo>
                      <a:pt x="146203" y="74858"/>
                      <a:pt x="145187" y="75662"/>
                      <a:pt x="143912" y="76473"/>
                    </a:cubicBezTo>
                    <a:cubicBezTo>
                      <a:pt x="143405" y="76793"/>
                      <a:pt x="142848" y="77121"/>
                      <a:pt x="142255" y="77432"/>
                    </a:cubicBezTo>
                    <a:cubicBezTo>
                      <a:pt x="141298" y="77250"/>
                      <a:pt x="140193" y="76463"/>
                      <a:pt x="138971" y="75591"/>
                    </a:cubicBezTo>
                    <a:cubicBezTo>
                      <a:pt x="137055" y="74224"/>
                      <a:pt x="134798" y="72615"/>
                      <a:pt x="132136" y="72615"/>
                    </a:cubicBezTo>
                    <a:cubicBezTo>
                      <a:pt x="131124" y="72615"/>
                      <a:pt x="130054" y="72848"/>
                      <a:pt x="128921" y="73414"/>
                    </a:cubicBezTo>
                    <a:cubicBezTo>
                      <a:pt x="126188" y="74781"/>
                      <a:pt x="124680" y="75762"/>
                      <a:pt x="123468" y="76552"/>
                    </a:cubicBezTo>
                    <a:cubicBezTo>
                      <a:pt x="121741" y="77677"/>
                      <a:pt x="120791" y="78298"/>
                      <a:pt x="117892" y="78941"/>
                    </a:cubicBezTo>
                    <a:cubicBezTo>
                      <a:pt x="113706" y="79872"/>
                      <a:pt x="111069" y="83715"/>
                      <a:pt x="110181" y="85218"/>
                    </a:cubicBezTo>
                    <a:cubicBezTo>
                      <a:pt x="109589" y="84146"/>
                      <a:pt x="108459" y="81730"/>
                      <a:pt x="109065" y="79781"/>
                    </a:cubicBezTo>
                    <a:cubicBezTo>
                      <a:pt x="109390" y="78736"/>
                      <a:pt x="110192" y="77950"/>
                      <a:pt x="111447" y="77448"/>
                    </a:cubicBezTo>
                    <a:cubicBezTo>
                      <a:pt x="113567" y="76601"/>
                      <a:pt x="115238" y="75097"/>
                      <a:pt x="117009" y="73504"/>
                    </a:cubicBezTo>
                    <a:cubicBezTo>
                      <a:pt x="119719" y="71066"/>
                      <a:pt x="122516" y="68551"/>
                      <a:pt x="127089" y="68551"/>
                    </a:cubicBezTo>
                    <a:close/>
                    <a:moveTo>
                      <a:pt x="132143" y="73383"/>
                    </a:moveTo>
                    <a:cubicBezTo>
                      <a:pt x="134556" y="73383"/>
                      <a:pt x="136634" y="74865"/>
                      <a:pt x="138527" y="76215"/>
                    </a:cubicBezTo>
                    <a:cubicBezTo>
                      <a:pt x="139495" y="76906"/>
                      <a:pt x="140397" y="77549"/>
                      <a:pt x="141257" y="77918"/>
                    </a:cubicBezTo>
                    <a:cubicBezTo>
                      <a:pt x="139793" y="78580"/>
                      <a:pt x="138179" y="79068"/>
                      <a:pt x="136610" y="79068"/>
                    </a:cubicBezTo>
                    <a:cubicBezTo>
                      <a:pt x="136162" y="79068"/>
                      <a:pt x="135718" y="79028"/>
                      <a:pt x="135282" y="78941"/>
                    </a:cubicBezTo>
                    <a:cubicBezTo>
                      <a:pt x="134479" y="78781"/>
                      <a:pt x="133657" y="78710"/>
                      <a:pt x="132831" y="78710"/>
                    </a:cubicBezTo>
                    <a:cubicBezTo>
                      <a:pt x="127680" y="78710"/>
                      <a:pt x="122406" y="81461"/>
                      <a:pt x="121098" y="82333"/>
                    </a:cubicBezTo>
                    <a:cubicBezTo>
                      <a:pt x="120697" y="82600"/>
                      <a:pt x="119570" y="82828"/>
                      <a:pt x="118264" y="83089"/>
                    </a:cubicBezTo>
                    <a:cubicBezTo>
                      <a:pt x="116080" y="83530"/>
                      <a:pt x="113245" y="84100"/>
                      <a:pt x="111008" y="85341"/>
                    </a:cubicBezTo>
                    <a:cubicBezTo>
                      <a:pt x="111985" y="83788"/>
                      <a:pt x="114434" y="80494"/>
                      <a:pt x="118058" y="79689"/>
                    </a:cubicBezTo>
                    <a:cubicBezTo>
                      <a:pt x="121093" y="79014"/>
                      <a:pt x="122145" y="78329"/>
                      <a:pt x="123887" y="77195"/>
                    </a:cubicBezTo>
                    <a:cubicBezTo>
                      <a:pt x="125081" y="76417"/>
                      <a:pt x="126569" y="75447"/>
                      <a:pt x="129264" y="74100"/>
                    </a:cubicBezTo>
                    <a:cubicBezTo>
                      <a:pt x="130276" y="73592"/>
                      <a:pt x="131233" y="73383"/>
                      <a:pt x="132143" y="73383"/>
                    </a:cubicBezTo>
                    <a:close/>
                    <a:moveTo>
                      <a:pt x="59810" y="59325"/>
                    </a:moveTo>
                    <a:lnTo>
                      <a:pt x="59810" y="59325"/>
                    </a:lnTo>
                    <a:cubicBezTo>
                      <a:pt x="57864" y="61522"/>
                      <a:pt x="53604" y="66951"/>
                      <a:pt x="54508" y="71471"/>
                    </a:cubicBezTo>
                    <a:cubicBezTo>
                      <a:pt x="55711" y="77486"/>
                      <a:pt x="54811" y="82045"/>
                      <a:pt x="51834" y="85022"/>
                    </a:cubicBezTo>
                    <a:cubicBezTo>
                      <a:pt x="49253" y="87603"/>
                      <a:pt x="46046" y="88675"/>
                      <a:pt x="44868" y="89000"/>
                    </a:cubicBezTo>
                    <a:cubicBezTo>
                      <a:pt x="45446" y="80907"/>
                      <a:pt x="51786" y="72827"/>
                      <a:pt x="51849" y="72747"/>
                    </a:cubicBezTo>
                    <a:cubicBezTo>
                      <a:pt x="51980" y="72581"/>
                      <a:pt x="51953" y="72340"/>
                      <a:pt x="51787" y="72210"/>
                    </a:cubicBezTo>
                    <a:cubicBezTo>
                      <a:pt x="51716" y="72153"/>
                      <a:pt x="51632" y="72126"/>
                      <a:pt x="51549" y="72126"/>
                    </a:cubicBezTo>
                    <a:cubicBezTo>
                      <a:pt x="51436" y="72126"/>
                      <a:pt x="51325" y="72176"/>
                      <a:pt x="51249" y="72272"/>
                    </a:cubicBezTo>
                    <a:cubicBezTo>
                      <a:pt x="50986" y="72602"/>
                      <a:pt x="44972" y="80268"/>
                      <a:pt x="44152" y="88399"/>
                    </a:cubicBezTo>
                    <a:cubicBezTo>
                      <a:pt x="43041" y="86726"/>
                      <a:pt x="40993" y="82800"/>
                      <a:pt x="42996" y="78792"/>
                    </a:cubicBezTo>
                    <a:cubicBezTo>
                      <a:pt x="44043" y="76700"/>
                      <a:pt x="44998" y="75422"/>
                      <a:pt x="45840" y="74295"/>
                    </a:cubicBezTo>
                    <a:cubicBezTo>
                      <a:pt x="47233" y="72431"/>
                      <a:pt x="48239" y="71084"/>
                      <a:pt x="48593" y="67543"/>
                    </a:cubicBezTo>
                    <a:cubicBezTo>
                      <a:pt x="48926" y="64216"/>
                      <a:pt x="50027" y="63921"/>
                      <a:pt x="51422" y="63549"/>
                    </a:cubicBezTo>
                    <a:cubicBezTo>
                      <a:pt x="52247" y="63327"/>
                      <a:pt x="53183" y="63076"/>
                      <a:pt x="54042" y="62217"/>
                    </a:cubicBezTo>
                    <a:cubicBezTo>
                      <a:pt x="55486" y="60773"/>
                      <a:pt x="58207" y="59801"/>
                      <a:pt x="59810" y="59325"/>
                    </a:cubicBezTo>
                    <a:close/>
                    <a:moveTo>
                      <a:pt x="36826" y="84015"/>
                    </a:moveTo>
                    <a:cubicBezTo>
                      <a:pt x="37534" y="84313"/>
                      <a:pt x="38185" y="84573"/>
                      <a:pt x="38738" y="84787"/>
                    </a:cubicBezTo>
                    <a:cubicBezTo>
                      <a:pt x="39473" y="85176"/>
                      <a:pt x="40066" y="85367"/>
                      <a:pt x="40426" y="85456"/>
                    </a:cubicBezTo>
                    <a:cubicBezTo>
                      <a:pt x="41936" y="88877"/>
                      <a:pt x="44508" y="90541"/>
                      <a:pt x="47123" y="92012"/>
                    </a:cubicBezTo>
                    <a:cubicBezTo>
                      <a:pt x="46384" y="91875"/>
                      <a:pt x="45457" y="91772"/>
                      <a:pt x="44332" y="91772"/>
                    </a:cubicBezTo>
                    <a:cubicBezTo>
                      <a:pt x="43765" y="91772"/>
                      <a:pt x="43149" y="91798"/>
                      <a:pt x="42481" y="91859"/>
                    </a:cubicBezTo>
                    <a:cubicBezTo>
                      <a:pt x="42324" y="91873"/>
                      <a:pt x="42170" y="91879"/>
                      <a:pt x="42020" y="91879"/>
                    </a:cubicBezTo>
                    <a:cubicBezTo>
                      <a:pt x="41135" y="91879"/>
                      <a:pt x="40355" y="91646"/>
                      <a:pt x="39657" y="91274"/>
                    </a:cubicBezTo>
                    <a:cubicBezTo>
                      <a:pt x="39909" y="91164"/>
                      <a:pt x="40049" y="90990"/>
                      <a:pt x="40110" y="90864"/>
                    </a:cubicBezTo>
                    <a:cubicBezTo>
                      <a:pt x="40770" y="89528"/>
                      <a:pt x="38038" y="85636"/>
                      <a:pt x="36826" y="84015"/>
                    </a:cubicBezTo>
                    <a:close/>
                    <a:moveTo>
                      <a:pt x="20905" y="90209"/>
                    </a:moveTo>
                    <a:cubicBezTo>
                      <a:pt x="21981" y="90209"/>
                      <a:pt x="23138" y="90281"/>
                      <a:pt x="24387" y="90455"/>
                    </a:cubicBezTo>
                    <a:cubicBezTo>
                      <a:pt x="30007" y="91233"/>
                      <a:pt x="31992" y="93870"/>
                      <a:pt x="32639" y="95170"/>
                    </a:cubicBezTo>
                    <a:cubicBezTo>
                      <a:pt x="29934" y="94254"/>
                      <a:pt x="26949" y="93965"/>
                      <a:pt x="24260" y="93965"/>
                    </a:cubicBezTo>
                    <a:cubicBezTo>
                      <a:pt x="19827" y="93965"/>
                      <a:pt x="16196" y="94751"/>
                      <a:pt x="15948" y="94807"/>
                    </a:cubicBezTo>
                    <a:cubicBezTo>
                      <a:pt x="15743" y="94852"/>
                      <a:pt x="15611" y="95056"/>
                      <a:pt x="15658" y="95263"/>
                    </a:cubicBezTo>
                    <a:cubicBezTo>
                      <a:pt x="15697" y="95442"/>
                      <a:pt x="15855" y="95563"/>
                      <a:pt x="16030" y="95563"/>
                    </a:cubicBezTo>
                    <a:cubicBezTo>
                      <a:pt x="16058" y="95563"/>
                      <a:pt x="16086" y="95560"/>
                      <a:pt x="16113" y="95554"/>
                    </a:cubicBezTo>
                    <a:cubicBezTo>
                      <a:pt x="16173" y="95541"/>
                      <a:pt x="19840" y="94748"/>
                      <a:pt x="24289" y="94748"/>
                    </a:cubicBezTo>
                    <a:cubicBezTo>
                      <a:pt x="26903" y="94748"/>
                      <a:pt x="29787" y="95022"/>
                      <a:pt x="32369" y="95888"/>
                    </a:cubicBezTo>
                    <a:cubicBezTo>
                      <a:pt x="29806" y="97262"/>
                      <a:pt x="21168" y="101670"/>
                      <a:pt x="15922" y="101670"/>
                    </a:cubicBezTo>
                    <a:cubicBezTo>
                      <a:pt x="15881" y="101670"/>
                      <a:pt x="15841" y="101670"/>
                      <a:pt x="15799" y="101668"/>
                    </a:cubicBezTo>
                    <a:cubicBezTo>
                      <a:pt x="10417" y="101596"/>
                      <a:pt x="2867" y="96580"/>
                      <a:pt x="1025" y="95297"/>
                    </a:cubicBezTo>
                    <a:cubicBezTo>
                      <a:pt x="2236" y="94385"/>
                      <a:pt x="5926" y="91785"/>
                      <a:pt x="8559" y="91785"/>
                    </a:cubicBezTo>
                    <a:cubicBezTo>
                      <a:pt x="8700" y="91785"/>
                      <a:pt x="8837" y="91792"/>
                      <a:pt x="8971" y="91808"/>
                    </a:cubicBezTo>
                    <a:cubicBezTo>
                      <a:pt x="9205" y="91835"/>
                      <a:pt x="9443" y="91848"/>
                      <a:pt x="9686" y="91848"/>
                    </a:cubicBezTo>
                    <a:cubicBezTo>
                      <a:pt x="10863" y="91848"/>
                      <a:pt x="12142" y="91550"/>
                      <a:pt x="13585" y="91216"/>
                    </a:cubicBezTo>
                    <a:cubicBezTo>
                      <a:pt x="15582" y="90755"/>
                      <a:pt x="17939" y="90209"/>
                      <a:pt x="20905" y="90209"/>
                    </a:cubicBezTo>
                    <a:close/>
                    <a:moveTo>
                      <a:pt x="68758" y="80692"/>
                    </a:moveTo>
                    <a:cubicBezTo>
                      <a:pt x="70073" y="83835"/>
                      <a:pt x="71221" y="85737"/>
                      <a:pt x="72158" y="87290"/>
                    </a:cubicBezTo>
                    <a:cubicBezTo>
                      <a:pt x="73490" y="89499"/>
                      <a:pt x="74454" y="91095"/>
                      <a:pt x="75073" y="94807"/>
                    </a:cubicBezTo>
                    <a:cubicBezTo>
                      <a:pt x="75947" y="100046"/>
                      <a:pt x="74343" y="102815"/>
                      <a:pt x="73718" y="103663"/>
                    </a:cubicBezTo>
                    <a:cubicBezTo>
                      <a:pt x="70689" y="101136"/>
                      <a:pt x="70679" y="92644"/>
                      <a:pt x="70679" y="92556"/>
                    </a:cubicBezTo>
                    <a:cubicBezTo>
                      <a:pt x="70681" y="92343"/>
                      <a:pt x="70510" y="92172"/>
                      <a:pt x="70298" y="92171"/>
                    </a:cubicBezTo>
                    <a:lnTo>
                      <a:pt x="70296" y="92171"/>
                    </a:lnTo>
                    <a:cubicBezTo>
                      <a:pt x="70086" y="92171"/>
                      <a:pt x="69915" y="92341"/>
                      <a:pt x="69914" y="92552"/>
                    </a:cubicBezTo>
                    <a:cubicBezTo>
                      <a:pt x="69912" y="92922"/>
                      <a:pt x="69925" y="101253"/>
                      <a:pt x="73102" y="104137"/>
                    </a:cubicBezTo>
                    <a:cubicBezTo>
                      <a:pt x="73024" y="104153"/>
                      <a:pt x="72939" y="104164"/>
                      <a:pt x="72834" y="104164"/>
                    </a:cubicBezTo>
                    <a:cubicBezTo>
                      <a:pt x="72097" y="104141"/>
                      <a:pt x="70414" y="103508"/>
                      <a:pt x="67418" y="99515"/>
                    </a:cubicBezTo>
                    <a:cubicBezTo>
                      <a:pt x="63299" y="94023"/>
                      <a:pt x="67452" y="83624"/>
                      <a:pt x="68758" y="80692"/>
                    </a:cubicBezTo>
                    <a:close/>
                    <a:moveTo>
                      <a:pt x="46012" y="104863"/>
                    </a:moveTo>
                    <a:cubicBezTo>
                      <a:pt x="49504" y="104863"/>
                      <a:pt x="53229" y="105353"/>
                      <a:pt x="57016" y="107662"/>
                    </a:cubicBezTo>
                    <a:cubicBezTo>
                      <a:pt x="55848" y="107603"/>
                      <a:pt x="54646" y="107567"/>
                      <a:pt x="53445" y="107567"/>
                    </a:cubicBezTo>
                    <a:cubicBezTo>
                      <a:pt x="49865" y="107567"/>
                      <a:pt x="46293" y="107883"/>
                      <a:pt x="43636" y="108833"/>
                    </a:cubicBezTo>
                    <a:cubicBezTo>
                      <a:pt x="43437" y="108905"/>
                      <a:pt x="43334" y="109123"/>
                      <a:pt x="43403" y="109322"/>
                    </a:cubicBezTo>
                    <a:cubicBezTo>
                      <a:pt x="43461" y="109478"/>
                      <a:pt x="43607" y="109577"/>
                      <a:pt x="43765" y="109577"/>
                    </a:cubicBezTo>
                    <a:cubicBezTo>
                      <a:pt x="43807" y="109577"/>
                      <a:pt x="43850" y="109570"/>
                      <a:pt x="43893" y="109554"/>
                    </a:cubicBezTo>
                    <a:cubicBezTo>
                      <a:pt x="46427" y="108649"/>
                      <a:pt x="49888" y="108347"/>
                      <a:pt x="53383" y="108347"/>
                    </a:cubicBezTo>
                    <a:cubicBezTo>
                      <a:pt x="54928" y="108347"/>
                      <a:pt x="56479" y="108406"/>
                      <a:pt x="57959" y="108498"/>
                    </a:cubicBezTo>
                    <a:cubicBezTo>
                      <a:pt x="57909" y="108983"/>
                      <a:pt x="57709" y="109851"/>
                      <a:pt x="56952" y="110672"/>
                    </a:cubicBezTo>
                    <a:cubicBezTo>
                      <a:pt x="55712" y="112020"/>
                      <a:pt x="53519" y="112704"/>
                      <a:pt x="50435" y="112704"/>
                    </a:cubicBezTo>
                    <a:cubicBezTo>
                      <a:pt x="41968" y="112704"/>
                      <a:pt x="39294" y="112262"/>
                      <a:pt x="33868" y="110635"/>
                    </a:cubicBezTo>
                    <a:cubicBezTo>
                      <a:pt x="30409" y="109598"/>
                      <a:pt x="27605" y="109354"/>
                      <a:pt x="25938" y="109322"/>
                    </a:cubicBezTo>
                    <a:cubicBezTo>
                      <a:pt x="28669" y="107933"/>
                      <a:pt x="34684" y="105130"/>
                      <a:pt x="38761" y="105130"/>
                    </a:cubicBezTo>
                    <a:cubicBezTo>
                      <a:pt x="39841" y="105130"/>
                      <a:pt x="40957" y="105068"/>
                      <a:pt x="42137" y="105003"/>
                    </a:cubicBezTo>
                    <a:cubicBezTo>
                      <a:pt x="43389" y="104934"/>
                      <a:pt x="44684" y="104863"/>
                      <a:pt x="46012" y="104863"/>
                    </a:cubicBezTo>
                    <a:close/>
                    <a:moveTo>
                      <a:pt x="197288" y="100968"/>
                    </a:moveTo>
                    <a:cubicBezTo>
                      <a:pt x="197675" y="100968"/>
                      <a:pt x="198014" y="100980"/>
                      <a:pt x="198295" y="100997"/>
                    </a:cubicBezTo>
                    <a:cubicBezTo>
                      <a:pt x="196420" y="102703"/>
                      <a:pt x="190894" y="107793"/>
                      <a:pt x="187615" y="111372"/>
                    </a:cubicBezTo>
                    <a:cubicBezTo>
                      <a:pt x="184266" y="115024"/>
                      <a:pt x="179261" y="115264"/>
                      <a:pt x="177980" y="115264"/>
                    </a:cubicBezTo>
                    <a:cubicBezTo>
                      <a:pt x="177794" y="115264"/>
                      <a:pt x="177687" y="115259"/>
                      <a:pt x="177674" y="115259"/>
                    </a:cubicBezTo>
                    <a:lnTo>
                      <a:pt x="169746" y="115593"/>
                    </a:lnTo>
                    <a:cubicBezTo>
                      <a:pt x="169748" y="115591"/>
                      <a:pt x="169751" y="115587"/>
                      <a:pt x="169752" y="115585"/>
                    </a:cubicBezTo>
                    <a:cubicBezTo>
                      <a:pt x="176985" y="111797"/>
                      <a:pt x="185123" y="108487"/>
                      <a:pt x="185242" y="108439"/>
                    </a:cubicBezTo>
                    <a:cubicBezTo>
                      <a:pt x="185438" y="108359"/>
                      <a:pt x="185532" y="108136"/>
                      <a:pt x="185453" y="107939"/>
                    </a:cubicBezTo>
                    <a:cubicBezTo>
                      <a:pt x="185392" y="107790"/>
                      <a:pt x="185248" y="107701"/>
                      <a:pt x="185096" y="107701"/>
                    </a:cubicBezTo>
                    <a:cubicBezTo>
                      <a:pt x="185048" y="107701"/>
                      <a:pt x="185000" y="107710"/>
                      <a:pt x="184953" y="107728"/>
                    </a:cubicBezTo>
                    <a:cubicBezTo>
                      <a:pt x="184494" y="107915"/>
                      <a:pt x="177386" y="110807"/>
                      <a:pt x="170589" y="114278"/>
                    </a:cubicBezTo>
                    <a:cubicBezTo>
                      <a:pt x="172159" y="111902"/>
                      <a:pt x="175035" y="107906"/>
                      <a:pt x="177921" y="105742"/>
                    </a:cubicBezTo>
                    <a:cubicBezTo>
                      <a:pt x="180253" y="103993"/>
                      <a:pt x="182628" y="103857"/>
                      <a:pt x="184925" y="103725"/>
                    </a:cubicBezTo>
                    <a:cubicBezTo>
                      <a:pt x="186815" y="103618"/>
                      <a:pt x="188768" y="103506"/>
                      <a:pt x="190631" y="102491"/>
                    </a:cubicBezTo>
                    <a:cubicBezTo>
                      <a:pt x="192964" y="101219"/>
                      <a:pt x="195580" y="100968"/>
                      <a:pt x="197288" y="100968"/>
                    </a:cubicBezTo>
                    <a:close/>
                    <a:moveTo>
                      <a:pt x="165075" y="84422"/>
                    </a:moveTo>
                    <a:lnTo>
                      <a:pt x="165075" y="84422"/>
                    </a:lnTo>
                    <a:cubicBezTo>
                      <a:pt x="164969" y="86834"/>
                      <a:pt x="164703" y="93260"/>
                      <a:pt x="164703" y="97243"/>
                    </a:cubicBezTo>
                    <a:cubicBezTo>
                      <a:pt x="164703" y="102177"/>
                      <a:pt x="164703" y="108316"/>
                      <a:pt x="160677" y="111537"/>
                    </a:cubicBezTo>
                    <a:cubicBezTo>
                      <a:pt x="157205" y="114314"/>
                      <a:pt x="150871" y="117128"/>
                      <a:pt x="149011" y="117924"/>
                    </a:cubicBezTo>
                    <a:cubicBezTo>
                      <a:pt x="149733" y="117047"/>
                      <a:pt x="150477" y="115942"/>
                      <a:pt x="151248" y="114519"/>
                    </a:cubicBezTo>
                    <a:cubicBezTo>
                      <a:pt x="156614" y="104612"/>
                      <a:pt x="159160" y="98703"/>
                      <a:pt x="159184" y="98646"/>
                    </a:cubicBezTo>
                    <a:cubicBezTo>
                      <a:pt x="159267" y="98451"/>
                      <a:pt x="159177" y="98227"/>
                      <a:pt x="158984" y="98143"/>
                    </a:cubicBezTo>
                    <a:cubicBezTo>
                      <a:pt x="158934" y="98121"/>
                      <a:pt x="158883" y="98111"/>
                      <a:pt x="158832" y="98111"/>
                    </a:cubicBezTo>
                    <a:cubicBezTo>
                      <a:pt x="158684" y="98111"/>
                      <a:pt x="158543" y="98198"/>
                      <a:pt x="158481" y="98343"/>
                    </a:cubicBezTo>
                    <a:cubicBezTo>
                      <a:pt x="158455" y="98401"/>
                      <a:pt x="155922" y="104282"/>
                      <a:pt x="150574" y="114154"/>
                    </a:cubicBezTo>
                    <a:cubicBezTo>
                      <a:pt x="149877" y="115441"/>
                      <a:pt x="149212" y="116448"/>
                      <a:pt x="148569" y="117256"/>
                    </a:cubicBezTo>
                    <a:cubicBezTo>
                      <a:pt x="147930" y="115139"/>
                      <a:pt x="147065" y="110072"/>
                      <a:pt x="150416" y="103675"/>
                    </a:cubicBezTo>
                    <a:cubicBezTo>
                      <a:pt x="153082" y="98587"/>
                      <a:pt x="155715" y="96091"/>
                      <a:pt x="157832" y="94084"/>
                    </a:cubicBezTo>
                    <a:cubicBezTo>
                      <a:pt x="159349" y="92646"/>
                      <a:pt x="160548" y="91512"/>
                      <a:pt x="161267" y="89895"/>
                    </a:cubicBezTo>
                    <a:cubicBezTo>
                      <a:pt x="162395" y="87357"/>
                      <a:pt x="164128" y="85385"/>
                      <a:pt x="165075" y="84422"/>
                    </a:cubicBezTo>
                    <a:close/>
                    <a:moveTo>
                      <a:pt x="166378" y="125662"/>
                    </a:moveTo>
                    <a:cubicBezTo>
                      <a:pt x="167366" y="125662"/>
                      <a:pt x="168312" y="125769"/>
                      <a:pt x="169106" y="125859"/>
                    </a:cubicBezTo>
                    <a:cubicBezTo>
                      <a:pt x="169662" y="125923"/>
                      <a:pt x="170140" y="125977"/>
                      <a:pt x="170505" y="125977"/>
                    </a:cubicBezTo>
                    <a:cubicBezTo>
                      <a:pt x="170886" y="125977"/>
                      <a:pt x="171329" y="125955"/>
                      <a:pt x="171819" y="125932"/>
                    </a:cubicBezTo>
                    <a:cubicBezTo>
                      <a:pt x="172392" y="125904"/>
                      <a:pt x="173041" y="125872"/>
                      <a:pt x="173724" y="125872"/>
                    </a:cubicBezTo>
                    <a:cubicBezTo>
                      <a:pt x="174943" y="125872"/>
                      <a:pt x="176272" y="125973"/>
                      <a:pt x="177472" y="126374"/>
                    </a:cubicBezTo>
                    <a:cubicBezTo>
                      <a:pt x="179310" y="126987"/>
                      <a:pt x="183066" y="129259"/>
                      <a:pt x="184805" y="130340"/>
                    </a:cubicBezTo>
                    <a:cubicBezTo>
                      <a:pt x="182595" y="130587"/>
                      <a:pt x="177401" y="131149"/>
                      <a:pt x="172981" y="131466"/>
                    </a:cubicBezTo>
                    <a:cubicBezTo>
                      <a:pt x="172769" y="131481"/>
                      <a:pt x="172557" y="131489"/>
                      <a:pt x="172346" y="131489"/>
                    </a:cubicBezTo>
                    <a:cubicBezTo>
                      <a:pt x="168357" y="131489"/>
                      <a:pt x="164420" y="128821"/>
                      <a:pt x="162618" y="127414"/>
                    </a:cubicBezTo>
                    <a:lnTo>
                      <a:pt x="162618" y="127414"/>
                    </a:lnTo>
                    <a:cubicBezTo>
                      <a:pt x="165374" y="128038"/>
                      <a:pt x="168353" y="128506"/>
                      <a:pt x="171089" y="128506"/>
                    </a:cubicBezTo>
                    <a:cubicBezTo>
                      <a:pt x="171462" y="128506"/>
                      <a:pt x="171830" y="128497"/>
                      <a:pt x="172193" y="128478"/>
                    </a:cubicBezTo>
                    <a:cubicBezTo>
                      <a:pt x="172406" y="128467"/>
                      <a:pt x="172567" y="128287"/>
                      <a:pt x="172557" y="128076"/>
                    </a:cubicBezTo>
                    <a:cubicBezTo>
                      <a:pt x="172547" y="127876"/>
                      <a:pt x="172382" y="127713"/>
                      <a:pt x="172189" y="127713"/>
                    </a:cubicBezTo>
                    <a:cubicBezTo>
                      <a:pt x="172179" y="127713"/>
                      <a:pt x="172168" y="127714"/>
                      <a:pt x="172157" y="127715"/>
                    </a:cubicBezTo>
                    <a:cubicBezTo>
                      <a:pt x="171811" y="127732"/>
                      <a:pt x="171460" y="127740"/>
                      <a:pt x="171105" y="127740"/>
                    </a:cubicBezTo>
                    <a:cubicBezTo>
                      <a:pt x="168290" y="127740"/>
                      <a:pt x="165205" y="127233"/>
                      <a:pt x="162381" y="126573"/>
                    </a:cubicBezTo>
                    <a:cubicBezTo>
                      <a:pt x="163604" y="125861"/>
                      <a:pt x="165030" y="125662"/>
                      <a:pt x="166378" y="125662"/>
                    </a:cubicBezTo>
                    <a:close/>
                    <a:moveTo>
                      <a:pt x="129076" y="102086"/>
                    </a:moveTo>
                    <a:cubicBezTo>
                      <a:pt x="129770" y="103994"/>
                      <a:pt x="131974" y="110615"/>
                      <a:pt x="130943" y="115084"/>
                    </a:cubicBezTo>
                    <a:cubicBezTo>
                      <a:pt x="130480" y="117083"/>
                      <a:pt x="130410" y="119094"/>
                      <a:pt x="130347" y="120868"/>
                    </a:cubicBezTo>
                    <a:cubicBezTo>
                      <a:pt x="130237" y="123944"/>
                      <a:pt x="130150" y="126372"/>
                      <a:pt x="128227" y="127334"/>
                    </a:cubicBezTo>
                    <a:cubicBezTo>
                      <a:pt x="126613" y="128142"/>
                      <a:pt x="124643" y="129503"/>
                      <a:pt x="123013" y="130714"/>
                    </a:cubicBezTo>
                    <a:cubicBezTo>
                      <a:pt x="125673" y="125481"/>
                      <a:pt x="125459" y="116472"/>
                      <a:pt x="125445" y="115992"/>
                    </a:cubicBezTo>
                    <a:cubicBezTo>
                      <a:pt x="125440" y="115781"/>
                      <a:pt x="125266" y="115631"/>
                      <a:pt x="125050" y="115620"/>
                    </a:cubicBezTo>
                    <a:cubicBezTo>
                      <a:pt x="124839" y="115627"/>
                      <a:pt x="124673" y="115803"/>
                      <a:pt x="124679" y="116014"/>
                    </a:cubicBezTo>
                    <a:cubicBezTo>
                      <a:pt x="124683" y="116145"/>
                      <a:pt x="124967" y="127844"/>
                      <a:pt x="121191" y="132108"/>
                    </a:cubicBezTo>
                    <a:cubicBezTo>
                      <a:pt x="120942" y="132305"/>
                      <a:pt x="120720" y="132483"/>
                      <a:pt x="120530" y="132636"/>
                    </a:cubicBezTo>
                    <a:cubicBezTo>
                      <a:pt x="120659" y="130764"/>
                      <a:pt x="120691" y="126419"/>
                      <a:pt x="118733" y="122503"/>
                    </a:cubicBezTo>
                    <a:cubicBezTo>
                      <a:pt x="116438" y="117912"/>
                      <a:pt x="121619" y="109397"/>
                      <a:pt x="122025" y="108745"/>
                    </a:cubicBezTo>
                    <a:lnTo>
                      <a:pt x="129076" y="102086"/>
                    </a:lnTo>
                    <a:close/>
                    <a:moveTo>
                      <a:pt x="110725" y="0"/>
                    </a:moveTo>
                    <a:cubicBezTo>
                      <a:pt x="110594" y="0"/>
                      <a:pt x="110474" y="86"/>
                      <a:pt x="110410" y="203"/>
                    </a:cubicBezTo>
                    <a:cubicBezTo>
                      <a:pt x="110371" y="276"/>
                      <a:pt x="106478" y="7549"/>
                      <a:pt x="104817" y="14189"/>
                    </a:cubicBezTo>
                    <a:cubicBezTo>
                      <a:pt x="103356" y="20032"/>
                      <a:pt x="106791" y="27313"/>
                      <a:pt x="109297" y="32629"/>
                    </a:cubicBezTo>
                    <a:cubicBezTo>
                      <a:pt x="109575" y="33219"/>
                      <a:pt x="109830" y="33766"/>
                      <a:pt x="110072" y="34292"/>
                    </a:cubicBezTo>
                    <a:cubicBezTo>
                      <a:pt x="108490" y="41830"/>
                      <a:pt x="111356" y="54913"/>
                      <a:pt x="111486" y="55498"/>
                    </a:cubicBezTo>
                    <a:cubicBezTo>
                      <a:pt x="111503" y="55569"/>
                      <a:pt x="111539" y="55629"/>
                      <a:pt x="111587" y="55676"/>
                    </a:cubicBezTo>
                    <a:cubicBezTo>
                      <a:pt x="110204" y="58331"/>
                      <a:pt x="108862" y="61126"/>
                      <a:pt x="107556" y="63986"/>
                    </a:cubicBezTo>
                    <a:cubicBezTo>
                      <a:pt x="106934" y="59662"/>
                      <a:pt x="105885" y="57195"/>
                      <a:pt x="105019" y="55162"/>
                    </a:cubicBezTo>
                    <a:cubicBezTo>
                      <a:pt x="104368" y="53632"/>
                      <a:pt x="103854" y="52423"/>
                      <a:pt x="103678" y="50845"/>
                    </a:cubicBezTo>
                    <a:cubicBezTo>
                      <a:pt x="103551" y="49695"/>
                      <a:pt x="103646" y="48557"/>
                      <a:pt x="103738" y="47460"/>
                    </a:cubicBezTo>
                    <a:cubicBezTo>
                      <a:pt x="103967" y="44720"/>
                      <a:pt x="104205" y="41888"/>
                      <a:pt x="100792" y="39157"/>
                    </a:cubicBezTo>
                    <a:cubicBezTo>
                      <a:pt x="98756" y="37528"/>
                      <a:pt x="98045" y="36307"/>
                      <a:pt x="97358" y="35128"/>
                    </a:cubicBezTo>
                    <a:cubicBezTo>
                      <a:pt x="96549" y="33740"/>
                      <a:pt x="95786" y="32428"/>
                      <a:pt x="92964" y="30888"/>
                    </a:cubicBezTo>
                    <a:cubicBezTo>
                      <a:pt x="89126" y="28797"/>
                      <a:pt x="83322" y="28525"/>
                      <a:pt x="80576" y="28525"/>
                    </a:cubicBezTo>
                    <a:cubicBezTo>
                      <a:pt x="79696" y="28525"/>
                      <a:pt x="79130" y="28553"/>
                      <a:pt x="79044" y="28558"/>
                    </a:cubicBezTo>
                    <a:cubicBezTo>
                      <a:pt x="78863" y="28568"/>
                      <a:pt x="78715" y="28700"/>
                      <a:pt x="78685" y="28877"/>
                    </a:cubicBezTo>
                    <a:cubicBezTo>
                      <a:pt x="78656" y="29054"/>
                      <a:pt x="78754" y="29228"/>
                      <a:pt x="78920" y="29294"/>
                    </a:cubicBezTo>
                    <a:cubicBezTo>
                      <a:pt x="78986" y="29322"/>
                      <a:pt x="85611" y="32038"/>
                      <a:pt x="86920" y="37712"/>
                    </a:cubicBezTo>
                    <a:cubicBezTo>
                      <a:pt x="87181" y="38845"/>
                      <a:pt x="87359" y="39745"/>
                      <a:pt x="87505" y="40481"/>
                    </a:cubicBezTo>
                    <a:cubicBezTo>
                      <a:pt x="88138" y="43678"/>
                      <a:pt x="88189" y="43939"/>
                      <a:pt x="91631" y="46616"/>
                    </a:cubicBezTo>
                    <a:cubicBezTo>
                      <a:pt x="95608" y="49709"/>
                      <a:pt x="102383" y="51912"/>
                      <a:pt x="103126" y="52148"/>
                    </a:cubicBezTo>
                    <a:cubicBezTo>
                      <a:pt x="103395" y="53298"/>
                      <a:pt x="103830" y="54321"/>
                      <a:pt x="104315" y="55461"/>
                    </a:cubicBezTo>
                    <a:cubicBezTo>
                      <a:pt x="105240" y="57633"/>
                      <a:pt x="106379" y="60319"/>
                      <a:pt x="106954" y="65314"/>
                    </a:cubicBezTo>
                    <a:cubicBezTo>
                      <a:pt x="106284" y="66804"/>
                      <a:pt x="105624" y="68308"/>
                      <a:pt x="104971" y="69816"/>
                    </a:cubicBezTo>
                    <a:cubicBezTo>
                      <a:pt x="104662" y="69979"/>
                      <a:pt x="104479" y="70073"/>
                      <a:pt x="104463" y="70080"/>
                    </a:cubicBezTo>
                    <a:cubicBezTo>
                      <a:pt x="104274" y="70175"/>
                      <a:pt x="104198" y="70404"/>
                      <a:pt x="104292" y="70595"/>
                    </a:cubicBezTo>
                    <a:cubicBezTo>
                      <a:pt x="104346" y="70701"/>
                      <a:pt x="104446" y="70758"/>
                      <a:pt x="104553" y="70784"/>
                    </a:cubicBezTo>
                    <a:cubicBezTo>
                      <a:pt x="103729" y="72697"/>
                      <a:pt x="102919" y="74610"/>
                      <a:pt x="102121" y="76501"/>
                    </a:cubicBezTo>
                    <a:cubicBezTo>
                      <a:pt x="101936" y="74817"/>
                      <a:pt x="101086" y="72075"/>
                      <a:pt x="100083" y="69271"/>
                    </a:cubicBezTo>
                    <a:cubicBezTo>
                      <a:pt x="100130" y="69267"/>
                      <a:pt x="100176" y="69260"/>
                      <a:pt x="100218" y="69240"/>
                    </a:cubicBezTo>
                    <a:cubicBezTo>
                      <a:pt x="100432" y="69132"/>
                      <a:pt x="105432" y="66596"/>
                      <a:pt x="105432" y="63477"/>
                    </a:cubicBezTo>
                    <a:cubicBezTo>
                      <a:pt x="105432" y="63264"/>
                      <a:pt x="105261" y="63093"/>
                      <a:pt x="105050" y="63093"/>
                    </a:cubicBezTo>
                    <a:cubicBezTo>
                      <a:pt x="104838" y="63093"/>
                      <a:pt x="104667" y="63264"/>
                      <a:pt x="104667" y="63477"/>
                    </a:cubicBezTo>
                    <a:cubicBezTo>
                      <a:pt x="104667" y="65471"/>
                      <a:pt x="101973" y="67329"/>
                      <a:pt x="100625" y="68135"/>
                    </a:cubicBezTo>
                    <a:cubicBezTo>
                      <a:pt x="101147" y="65921"/>
                      <a:pt x="102441" y="60088"/>
                      <a:pt x="102092" y="57994"/>
                    </a:cubicBezTo>
                    <a:cubicBezTo>
                      <a:pt x="102061" y="57807"/>
                      <a:pt x="101902" y="57673"/>
                      <a:pt x="101714" y="57673"/>
                    </a:cubicBezTo>
                    <a:cubicBezTo>
                      <a:pt x="101693" y="57673"/>
                      <a:pt x="101672" y="57675"/>
                      <a:pt x="101650" y="57678"/>
                    </a:cubicBezTo>
                    <a:cubicBezTo>
                      <a:pt x="101443" y="57715"/>
                      <a:pt x="101301" y="57911"/>
                      <a:pt x="101335" y="58120"/>
                    </a:cubicBezTo>
                    <a:cubicBezTo>
                      <a:pt x="101684" y="60211"/>
                      <a:pt x="100172" y="66742"/>
                      <a:pt x="99769" y="68411"/>
                    </a:cubicBezTo>
                    <a:cubicBezTo>
                      <a:pt x="99571" y="67874"/>
                      <a:pt x="99371" y="67337"/>
                      <a:pt x="99171" y="66810"/>
                    </a:cubicBezTo>
                    <a:cubicBezTo>
                      <a:pt x="99171" y="66714"/>
                      <a:pt x="99136" y="66627"/>
                      <a:pt x="99073" y="66558"/>
                    </a:cubicBezTo>
                    <a:cubicBezTo>
                      <a:pt x="97787" y="63201"/>
                      <a:pt x="96521" y="60250"/>
                      <a:pt x="96228" y="59572"/>
                    </a:cubicBezTo>
                    <a:cubicBezTo>
                      <a:pt x="96166" y="59428"/>
                      <a:pt x="96025" y="59341"/>
                      <a:pt x="95877" y="59341"/>
                    </a:cubicBezTo>
                    <a:cubicBezTo>
                      <a:pt x="95826" y="59341"/>
                      <a:pt x="95775" y="59351"/>
                      <a:pt x="95725" y="59373"/>
                    </a:cubicBezTo>
                    <a:cubicBezTo>
                      <a:pt x="95531" y="59457"/>
                      <a:pt x="95442" y="59683"/>
                      <a:pt x="95526" y="59877"/>
                    </a:cubicBezTo>
                    <a:cubicBezTo>
                      <a:pt x="96327" y="61727"/>
                      <a:pt x="97224" y="63905"/>
                      <a:pt x="98072" y="66094"/>
                    </a:cubicBezTo>
                    <a:cubicBezTo>
                      <a:pt x="96498" y="65154"/>
                      <a:pt x="94450" y="62636"/>
                      <a:pt x="93685" y="61583"/>
                    </a:cubicBezTo>
                    <a:cubicBezTo>
                      <a:pt x="93611" y="61480"/>
                      <a:pt x="93494" y="61425"/>
                      <a:pt x="93376" y="61425"/>
                    </a:cubicBezTo>
                    <a:cubicBezTo>
                      <a:pt x="93297" y="61425"/>
                      <a:pt x="93218" y="61449"/>
                      <a:pt x="93150" y="61499"/>
                    </a:cubicBezTo>
                    <a:cubicBezTo>
                      <a:pt x="92979" y="61624"/>
                      <a:pt x="92942" y="61863"/>
                      <a:pt x="93066" y="62034"/>
                    </a:cubicBezTo>
                    <a:cubicBezTo>
                      <a:pt x="93200" y="62219"/>
                      <a:pt x="96267" y="66400"/>
                      <a:pt x="98464" y="67110"/>
                    </a:cubicBezTo>
                    <a:cubicBezTo>
                      <a:pt x="99023" y="68583"/>
                      <a:pt x="99549" y="70034"/>
                      <a:pt x="99999" y="71374"/>
                    </a:cubicBezTo>
                    <a:cubicBezTo>
                      <a:pt x="98297" y="71023"/>
                      <a:pt x="95478" y="69005"/>
                      <a:pt x="94449" y="68181"/>
                    </a:cubicBezTo>
                    <a:cubicBezTo>
                      <a:pt x="94378" y="68125"/>
                      <a:pt x="94293" y="68098"/>
                      <a:pt x="94209" y="68098"/>
                    </a:cubicBezTo>
                    <a:cubicBezTo>
                      <a:pt x="94097" y="68098"/>
                      <a:pt x="93986" y="68147"/>
                      <a:pt x="93911" y="68242"/>
                    </a:cubicBezTo>
                    <a:cubicBezTo>
                      <a:pt x="93779" y="68407"/>
                      <a:pt x="93806" y="68648"/>
                      <a:pt x="93971" y="68781"/>
                    </a:cubicBezTo>
                    <a:cubicBezTo>
                      <a:pt x="94140" y="68916"/>
                      <a:pt x="98031" y="72005"/>
                      <a:pt x="100266" y="72182"/>
                    </a:cubicBezTo>
                    <a:cubicBezTo>
                      <a:pt x="101102" y="74776"/>
                      <a:pt x="101587" y="76823"/>
                      <a:pt x="101351" y="77531"/>
                    </a:cubicBezTo>
                    <a:cubicBezTo>
                      <a:pt x="101295" y="77697"/>
                      <a:pt x="101365" y="77870"/>
                      <a:pt x="101503" y="77964"/>
                    </a:cubicBezTo>
                    <a:cubicBezTo>
                      <a:pt x="97760" y="86841"/>
                      <a:pt x="94225" y="95222"/>
                      <a:pt x="90975" y="99949"/>
                    </a:cubicBezTo>
                    <a:cubicBezTo>
                      <a:pt x="89605" y="101942"/>
                      <a:pt x="88307" y="104373"/>
                      <a:pt x="87064" y="107138"/>
                    </a:cubicBezTo>
                    <a:cubicBezTo>
                      <a:pt x="87026" y="105191"/>
                      <a:pt x="86927" y="102504"/>
                      <a:pt x="86676" y="101400"/>
                    </a:cubicBezTo>
                    <a:lnTo>
                      <a:pt x="87503" y="93536"/>
                    </a:lnTo>
                    <a:cubicBezTo>
                      <a:pt x="87525" y="93325"/>
                      <a:pt x="87374" y="93137"/>
                      <a:pt x="87164" y="93115"/>
                    </a:cubicBezTo>
                    <a:cubicBezTo>
                      <a:pt x="87150" y="93114"/>
                      <a:pt x="87137" y="93113"/>
                      <a:pt x="87124" y="93113"/>
                    </a:cubicBezTo>
                    <a:cubicBezTo>
                      <a:pt x="86928" y="93113"/>
                      <a:pt x="86764" y="93259"/>
                      <a:pt x="86743" y="93455"/>
                    </a:cubicBezTo>
                    <a:lnTo>
                      <a:pt x="86049" y="100051"/>
                    </a:lnTo>
                    <a:cubicBezTo>
                      <a:pt x="84683" y="97795"/>
                      <a:pt x="81583" y="94156"/>
                      <a:pt x="81162" y="93664"/>
                    </a:cubicBezTo>
                    <a:cubicBezTo>
                      <a:pt x="81086" y="93576"/>
                      <a:pt x="80979" y="93531"/>
                      <a:pt x="80871" y="93531"/>
                    </a:cubicBezTo>
                    <a:cubicBezTo>
                      <a:pt x="80783" y="93531"/>
                      <a:pt x="80694" y="93561"/>
                      <a:pt x="80621" y="93622"/>
                    </a:cubicBezTo>
                    <a:cubicBezTo>
                      <a:pt x="80461" y="93760"/>
                      <a:pt x="80443" y="94001"/>
                      <a:pt x="80579" y="94163"/>
                    </a:cubicBezTo>
                    <a:cubicBezTo>
                      <a:pt x="81843" y="95637"/>
                      <a:pt x="85013" y="99506"/>
                      <a:pt x="85771" y="101130"/>
                    </a:cubicBezTo>
                    <a:lnTo>
                      <a:pt x="82047" y="101876"/>
                    </a:lnTo>
                    <a:cubicBezTo>
                      <a:pt x="81839" y="101917"/>
                      <a:pt x="81705" y="102119"/>
                      <a:pt x="81746" y="102326"/>
                    </a:cubicBezTo>
                    <a:cubicBezTo>
                      <a:pt x="81783" y="102508"/>
                      <a:pt x="81943" y="102635"/>
                      <a:pt x="82121" y="102635"/>
                    </a:cubicBezTo>
                    <a:cubicBezTo>
                      <a:pt x="82146" y="102635"/>
                      <a:pt x="82171" y="102631"/>
                      <a:pt x="82197" y="102626"/>
                    </a:cubicBezTo>
                    <a:lnTo>
                      <a:pt x="85991" y="101867"/>
                    </a:lnTo>
                    <a:cubicBezTo>
                      <a:pt x="86263" y="103521"/>
                      <a:pt x="86313" y="107485"/>
                      <a:pt x="86323" y="108853"/>
                    </a:cubicBezTo>
                    <a:cubicBezTo>
                      <a:pt x="83739" y="114987"/>
                      <a:pt x="81395" y="122527"/>
                      <a:pt x="79163" y="130498"/>
                    </a:cubicBezTo>
                    <a:cubicBezTo>
                      <a:pt x="78309" y="128389"/>
                      <a:pt x="76336" y="123675"/>
                      <a:pt x="72551" y="115343"/>
                    </a:cubicBezTo>
                    <a:cubicBezTo>
                      <a:pt x="73123" y="114403"/>
                      <a:pt x="75590" y="109874"/>
                      <a:pt x="73640" y="104772"/>
                    </a:cubicBezTo>
                    <a:cubicBezTo>
                      <a:pt x="73919" y="104639"/>
                      <a:pt x="74053" y="104473"/>
                      <a:pt x="74056" y="104467"/>
                    </a:cubicBezTo>
                    <a:cubicBezTo>
                      <a:pt x="74175" y="104349"/>
                      <a:pt x="76962" y="101472"/>
                      <a:pt x="75831" y="94684"/>
                    </a:cubicBezTo>
                    <a:cubicBezTo>
                      <a:pt x="75189" y="90828"/>
                      <a:pt x="74194" y="89180"/>
                      <a:pt x="72816" y="86897"/>
                    </a:cubicBezTo>
                    <a:cubicBezTo>
                      <a:pt x="71815" y="85240"/>
                      <a:pt x="70571" y="83175"/>
                      <a:pt x="69138" y="79595"/>
                    </a:cubicBezTo>
                    <a:cubicBezTo>
                      <a:pt x="69081" y="79455"/>
                      <a:pt x="68948" y="79361"/>
                      <a:pt x="68798" y="79355"/>
                    </a:cubicBezTo>
                    <a:cubicBezTo>
                      <a:pt x="68648" y="79356"/>
                      <a:pt x="68508" y="79433"/>
                      <a:pt x="68439" y="79566"/>
                    </a:cubicBezTo>
                    <a:cubicBezTo>
                      <a:pt x="68163" y="80119"/>
                      <a:pt x="61722" y="93196"/>
                      <a:pt x="66808" y="99979"/>
                    </a:cubicBezTo>
                    <a:cubicBezTo>
                      <a:pt x="69274" y="103266"/>
                      <a:pt x="71317" y="104934"/>
                      <a:pt x="72878" y="104934"/>
                    </a:cubicBezTo>
                    <a:lnTo>
                      <a:pt x="72888" y="104934"/>
                    </a:lnTo>
                    <a:cubicBezTo>
                      <a:pt x="74544" y="109127"/>
                      <a:pt x="72910" y="113029"/>
                      <a:pt x="72147" y="114489"/>
                    </a:cubicBezTo>
                    <a:cubicBezTo>
                      <a:pt x="69221" y="108458"/>
                      <a:pt x="65962" y="107110"/>
                      <a:pt x="63075" y="105927"/>
                    </a:cubicBezTo>
                    <a:cubicBezTo>
                      <a:pt x="62751" y="105795"/>
                      <a:pt x="62430" y="105664"/>
                      <a:pt x="62116" y="105528"/>
                    </a:cubicBezTo>
                    <a:cubicBezTo>
                      <a:pt x="61320" y="104930"/>
                      <a:pt x="60909" y="103668"/>
                      <a:pt x="60717" y="102203"/>
                    </a:cubicBezTo>
                    <a:lnTo>
                      <a:pt x="60717" y="102203"/>
                    </a:lnTo>
                    <a:cubicBezTo>
                      <a:pt x="60766" y="102208"/>
                      <a:pt x="60813" y="102215"/>
                      <a:pt x="60861" y="102215"/>
                    </a:cubicBezTo>
                    <a:cubicBezTo>
                      <a:pt x="61341" y="102215"/>
                      <a:pt x="61756" y="102020"/>
                      <a:pt x="62095" y="101633"/>
                    </a:cubicBezTo>
                    <a:cubicBezTo>
                      <a:pt x="63857" y="99628"/>
                      <a:pt x="62947" y="92496"/>
                      <a:pt x="62909" y="92193"/>
                    </a:cubicBezTo>
                    <a:cubicBezTo>
                      <a:pt x="62884" y="92004"/>
                      <a:pt x="62730" y="91858"/>
                      <a:pt x="62542" y="91858"/>
                    </a:cubicBezTo>
                    <a:cubicBezTo>
                      <a:pt x="62522" y="91858"/>
                      <a:pt x="62501" y="91860"/>
                      <a:pt x="62481" y="91863"/>
                    </a:cubicBezTo>
                    <a:cubicBezTo>
                      <a:pt x="62270" y="91891"/>
                      <a:pt x="62122" y="92083"/>
                      <a:pt x="62150" y="92292"/>
                    </a:cubicBezTo>
                    <a:cubicBezTo>
                      <a:pt x="62405" y="94258"/>
                      <a:pt x="62791" y="99678"/>
                      <a:pt x="61519" y="101127"/>
                    </a:cubicBezTo>
                    <a:cubicBezTo>
                      <a:pt x="61327" y="101346"/>
                      <a:pt x="61119" y="101448"/>
                      <a:pt x="60862" y="101448"/>
                    </a:cubicBezTo>
                    <a:cubicBezTo>
                      <a:pt x="60787" y="101448"/>
                      <a:pt x="60711" y="101424"/>
                      <a:pt x="60636" y="101407"/>
                    </a:cubicBezTo>
                    <a:cubicBezTo>
                      <a:pt x="60472" y="99323"/>
                      <a:pt x="60657" y="97043"/>
                      <a:pt x="60757" y="95820"/>
                    </a:cubicBezTo>
                    <a:cubicBezTo>
                      <a:pt x="60799" y="95320"/>
                      <a:pt x="60829" y="94944"/>
                      <a:pt x="60829" y="94743"/>
                    </a:cubicBezTo>
                    <a:cubicBezTo>
                      <a:pt x="60829" y="94532"/>
                      <a:pt x="60658" y="94361"/>
                      <a:pt x="60446" y="94361"/>
                    </a:cubicBezTo>
                    <a:cubicBezTo>
                      <a:pt x="60235" y="94361"/>
                      <a:pt x="60064" y="94532"/>
                      <a:pt x="60064" y="94743"/>
                    </a:cubicBezTo>
                    <a:cubicBezTo>
                      <a:pt x="60064" y="94931"/>
                      <a:pt x="60033" y="95285"/>
                      <a:pt x="59994" y="95756"/>
                    </a:cubicBezTo>
                    <a:cubicBezTo>
                      <a:pt x="59887" y="97066"/>
                      <a:pt x="59727" y="99008"/>
                      <a:pt x="59820" y="100892"/>
                    </a:cubicBezTo>
                    <a:cubicBezTo>
                      <a:pt x="58371" y="99377"/>
                      <a:pt x="57160" y="95084"/>
                      <a:pt x="56654" y="92176"/>
                    </a:cubicBezTo>
                    <a:cubicBezTo>
                      <a:pt x="56621" y="91988"/>
                      <a:pt x="56459" y="91860"/>
                      <a:pt x="56274" y="91860"/>
                    </a:cubicBezTo>
                    <a:cubicBezTo>
                      <a:pt x="56253" y="91860"/>
                      <a:pt x="56231" y="91862"/>
                      <a:pt x="56210" y="91865"/>
                    </a:cubicBezTo>
                    <a:cubicBezTo>
                      <a:pt x="56003" y="91902"/>
                      <a:pt x="55863" y="92100"/>
                      <a:pt x="55899" y="92309"/>
                    </a:cubicBezTo>
                    <a:cubicBezTo>
                      <a:pt x="56056" y="93215"/>
                      <a:pt x="57380" y="100394"/>
                      <a:pt x="59902" y="101923"/>
                    </a:cubicBezTo>
                    <a:cubicBezTo>
                      <a:pt x="60016" y="102990"/>
                      <a:pt x="60236" y="103990"/>
                      <a:pt x="60618" y="104798"/>
                    </a:cubicBezTo>
                    <a:cubicBezTo>
                      <a:pt x="58990" y="103879"/>
                      <a:pt x="57550" y="102510"/>
                      <a:pt x="56353" y="99603"/>
                    </a:cubicBezTo>
                    <a:cubicBezTo>
                      <a:pt x="55835" y="98345"/>
                      <a:pt x="55197" y="97310"/>
                      <a:pt x="54480" y="96424"/>
                    </a:cubicBezTo>
                    <a:cubicBezTo>
                      <a:pt x="54463" y="96337"/>
                      <a:pt x="54423" y="96257"/>
                      <a:pt x="54350" y="96197"/>
                    </a:cubicBezTo>
                    <a:cubicBezTo>
                      <a:pt x="54306" y="96163"/>
                      <a:pt x="54258" y="96135"/>
                      <a:pt x="54213" y="96102"/>
                    </a:cubicBezTo>
                    <a:cubicBezTo>
                      <a:pt x="52503" y="94128"/>
                      <a:pt x="50380" y="92946"/>
                      <a:pt x="48301" y="91796"/>
                    </a:cubicBezTo>
                    <a:cubicBezTo>
                      <a:pt x="47147" y="91155"/>
                      <a:pt x="46013" y="90524"/>
                      <a:pt x="44966" y="89771"/>
                    </a:cubicBezTo>
                    <a:cubicBezTo>
                      <a:pt x="46129" y="89468"/>
                      <a:pt x="49558" y="88387"/>
                      <a:pt x="52377" y="85566"/>
                    </a:cubicBezTo>
                    <a:cubicBezTo>
                      <a:pt x="55547" y="82397"/>
                      <a:pt x="56519" y="77604"/>
                      <a:pt x="55262" y="71322"/>
                    </a:cubicBezTo>
                    <a:cubicBezTo>
                      <a:pt x="54202" y="66030"/>
                      <a:pt x="61200" y="58954"/>
                      <a:pt x="61272" y="58883"/>
                    </a:cubicBezTo>
                    <a:cubicBezTo>
                      <a:pt x="61392" y="58762"/>
                      <a:pt x="61419" y="58578"/>
                      <a:pt x="61337" y="58428"/>
                    </a:cubicBezTo>
                    <a:cubicBezTo>
                      <a:pt x="61269" y="58305"/>
                      <a:pt x="61141" y="58229"/>
                      <a:pt x="61004" y="58229"/>
                    </a:cubicBezTo>
                    <a:cubicBezTo>
                      <a:pt x="60975" y="58229"/>
                      <a:pt x="60946" y="58233"/>
                      <a:pt x="60918" y="58239"/>
                    </a:cubicBezTo>
                    <a:cubicBezTo>
                      <a:pt x="60710" y="58286"/>
                      <a:pt x="55780" y="59402"/>
                      <a:pt x="53504" y="61677"/>
                    </a:cubicBezTo>
                    <a:cubicBezTo>
                      <a:pt x="52790" y="62393"/>
                      <a:pt x="51995" y="62605"/>
                      <a:pt x="51227" y="62811"/>
                    </a:cubicBezTo>
                    <a:cubicBezTo>
                      <a:pt x="49749" y="63207"/>
                      <a:pt x="48219" y="63616"/>
                      <a:pt x="47836" y="67470"/>
                    </a:cubicBezTo>
                    <a:cubicBezTo>
                      <a:pt x="47503" y="70799"/>
                      <a:pt x="46549" y="72074"/>
                      <a:pt x="45231" y="73839"/>
                    </a:cubicBezTo>
                    <a:cubicBezTo>
                      <a:pt x="44369" y="74993"/>
                      <a:pt x="43391" y="76299"/>
                      <a:pt x="42316" y="78454"/>
                    </a:cubicBezTo>
                    <a:cubicBezTo>
                      <a:pt x="40383" y="82321"/>
                      <a:pt x="41897" y="86089"/>
                      <a:pt x="43097" y="88147"/>
                    </a:cubicBezTo>
                    <a:cubicBezTo>
                      <a:pt x="42365" y="87365"/>
                      <a:pt x="41719" y="86446"/>
                      <a:pt x="41200" y="85315"/>
                    </a:cubicBezTo>
                    <a:cubicBezTo>
                      <a:pt x="41211" y="85292"/>
                      <a:pt x="41220" y="85267"/>
                      <a:pt x="41225" y="85242"/>
                    </a:cubicBezTo>
                    <a:cubicBezTo>
                      <a:pt x="41270" y="85052"/>
                      <a:pt x="41161" y="84858"/>
                      <a:pt x="40977" y="84794"/>
                    </a:cubicBezTo>
                    <a:cubicBezTo>
                      <a:pt x="40558" y="83754"/>
                      <a:pt x="40241" y="82547"/>
                      <a:pt x="40047" y="81127"/>
                    </a:cubicBezTo>
                    <a:cubicBezTo>
                      <a:pt x="39768" y="79075"/>
                      <a:pt x="39572" y="77453"/>
                      <a:pt x="39414" y="76140"/>
                    </a:cubicBezTo>
                    <a:cubicBezTo>
                      <a:pt x="38740" y="70553"/>
                      <a:pt x="38707" y="70469"/>
                      <a:pt x="35834" y="67128"/>
                    </a:cubicBezTo>
                    <a:cubicBezTo>
                      <a:pt x="35336" y="66548"/>
                      <a:pt x="34751" y="65869"/>
                      <a:pt x="34059" y="65039"/>
                    </a:cubicBezTo>
                    <a:cubicBezTo>
                      <a:pt x="28535" y="58411"/>
                      <a:pt x="24033" y="55005"/>
                      <a:pt x="23989" y="54972"/>
                    </a:cubicBezTo>
                    <a:cubicBezTo>
                      <a:pt x="23921" y="54920"/>
                      <a:pt x="23840" y="54894"/>
                      <a:pt x="23759" y="54894"/>
                    </a:cubicBezTo>
                    <a:cubicBezTo>
                      <a:pt x="23693" y="54894"/>
                      <a:pt x="23627" y="54912"/>
                      <a:pt x="23567" y="54946"/>
                    </a:cubicBezTo>
                    <a:cubicBezTo>
                      <a:pt x="23435" y="55024"/>
                      <a:pt x="23359" y="55172"/>
                      <a:pt x="23379" y="55326"/>
                    </a:cubicBezTo>
                    <a:cubicBezTo>
                      <a:pt x="23390" y="55414"/>
                      <a:pt x="24463" y="64238"/>
                      <a:pt x="22831" y="71314"/>
                    </a:cubicBezTo>
                    <a:cubicBezTo>
                      <a:pt x="21637" y="76487"/>
                      <a:pt x="30280" y="81172"/>
                      <a:pt x="35985" y="83659"/>
                    </a:cubicBezTo>
                    <a:cubicBezTo>
                      <a:pt x="35867" y="83793"/>
                      <a:pt x="35850" y="83992"/>
                      <a:pt x="35963" y="84140"/>
                    </a:cubicBezTo>
                    <a:cubicBezTo>
                      <a:pt x="37898" y="86670"/>
                      <a:pt x="39774" y="89833"/>
                      <a:pt x="39430" y="90529"/>
                    </a:cubicBezTo>
                    <a:cubicBezTo>
                      <a:pt x="39420" y="90550"/>
                      <a:pt x="39390" y="90611"/>
                      <a:pt x="39186" y="90611"/>
                    </a:cubicBezTo>
                    <a:cubicBezTo>
                      <a:pt x="39009" y="90611"/>
                      <a:pt x="38825" y="90605"/>
                      <a:pt x="38637" y="90597"/>
                    </a:cubicBezTo>
                    <a:cubicBezTo>
                      <a:pt x="37780" y="89920"/>
                      <a:pt x="37055" y="89073"/>
                      <a:pt x="36403" y="88310"/>
                    </a:cubicBezTo>
                    <a:cubicBezTo>
                      <a:pt x="35598" y="87369"/>
                      <a:pt x="34962" y="86625"/>
                      <a:pt x="34276" y="86453"/>
                    </a:cubicBezTo>
                    <a:cubicBezTo>
                      <a:pt x="34246" y="86446"/>
                      <a:pt x="34215" y="86442"/>
                      <a:pt x="34185" y="86442"/>
                    </a:cubicBezTo>
                    <a:cubicBezTo>
                      <a:pt x="34014" y="86442"/>
                      <a:pt x="33856" y="86559"/>
                      <a:pt x="33811" y="86733"/>
                    </a:cubicBezTo>
                    <a:cubicBezTo>
                      <a:pt x="33760" y="86938"/>
                      <a:pt x="33884" y="87144"/>
                      <a:pt x="34091" y="87198"/>
                    </a:cubicBezTo>
                    <a:cubicBezTo>
                      <a:pt x="34539" y="87309"/>
                      <a:pt x="35161" y="88036"/>
                      <a:pt x="35820" y="88808"/>
                    </a:cubicBezTo>
                    <a:cubicBezTo>
                      <a:pt x="36278" y="89343"/>
                      <a:pt x="36787" y="89938"/>
                      <a:pt x="37366" y="90500"/>
                    </a:cubicBezTo>
                    <a:cubicBezTo>
                      <a:pt x="35245" y="90278"/>
                      <a:pt x="33043" y="89792"/>
                      <a:pt x="33016" y="89787"/>
                    </a:cubicBezTo>
                    <a:cubicBezTo>
                      <a:pt x="32987" y="89780"/>
                      <a:pt x="32959" y="89777"/>
                      <a:pt x="32931" y="89777"/>
                    </a:cubicBezTo>
                    <a:cubicBezTo>
                      <a:pt x="32756" y="89777"/>
                      <a:pt x="32599" y="89899"/>
                      <a:pt x="32559" y="90077"/>
                    </a:cubicBezTo>
                    <a:cubicBezTo>
                      <a:pt x="32513" y="90284"/>
                      <a:pt x="32643" y="90488"/>
                      <a:pt x="32849" y="90535"/>
                    </a:cubicBezTo>
                    <a:cubicBezTo>
                      <a:pt x="32987" y="90566"/>
                      <a:pt x="35939" y="91215"/>
                      <a:pt x="38362" y="91351"/>
                    </a:cubicBezTo>
                    <a:cubicBezTo>
                      <a:pt x="39369" y="92103"/>
                      <a:pt x="40563" y="92651"/>
                      <a:pt x="42015" y="92651"/>
                    </a:cubicBezTo>
                    <a:cubicBezTo>
                      <a:pt x="42191" y="92651"/>
                      <a:pt x="42371" y="92643"/>
                      <a:pt x="42555" y="92626"/>
                    </a:cubicBezTo>
                    <a:cubicBezTo>
                      <a:pt x="43192" y="92568"/>
                      <a:pt x="43780" y="92543"/>
                      <a:pt x="44320" y="92543"/>
                    </a:cubicBezTo>
                    <a:cubicBezTo>
                      <a:pt x="47483" y="92543"/>
                      <a:pt x="48978" y="93399"/>
                      <a:pt x="48994" y="93406"/>
                    </a:cubicBezTo>
                    <a:cubicBezTo>
                      <a:pt x="49057" y="93444"/>
                      <a:pt x="49124" y="93461"/>
                      <a:pt x="49191" y="93461"/>
                    </a:cubicBezTo>
                    <a:cubicBezTo>
                      <a:pt x="49295" y="93461"/>
                      <a:pt x="49389" y="93409"/>
                      <a:pt x="49462" y="93332"/>
                    </a:cubicBezTo>
                    <a:cubicBezTo>
                      <a:pt x="50325" y="93838"/>
                      <a:pt x="51175" y="94385"/>
                      <a:pt x="51975" y="95027"/>
                    </a:cubicBezTo>
                    <a:cubicBezTo>
                      <a:pt x="51089" y="94784"/>
                      <a:pt x="50131" y="94685"/>
                      <a:pt x="49132" y="94685"/>
                    </a:cubicBezTo>
                    <a:cubicBezTo>
                      <a:pt x="46806" y="94685"/>
                      <a:pt x="44259" y="95221"/>
                      <a:pt x="41880" y="95726"/>
                    </a:cubicBezTo>
                    <a:cubicBezTo>
                      <a:pt x="39840" y="96158"/>
                      <a:pt x="37864" y="96576"/>
                      <a:pt x="36315" y="96576"/>
                    </a:cubicBezTo>
                    <a:cubicBezTo>
                      <a:pt x="35117" y="96576"/>
                      <a:pt x="34174" y="96326"/>
                      <a:pt x="33652" y="95641"/>
                    </a:cubicBezTo>
                    <a:cubicBezTo>
                      <a:pt x="33451" y="94937"/>
                      <a:pt x="31941" y="90732"/>
                      <a:pt x="24498" y="89700"/>
                    </a:cubicBezTo>
                    <a:cubicBezTo>
                      <a:pt x="23207" y="89521"/>
                      <a:pt x="22013" y="89447"/>
                      <a:pt x="20905" y="89447"/>
                    </a:cubicBezTo>
                    <a:cubicBezTo>
                      <a:pt x="17863" y="89447"/>
                      <a:pt x="15458" y="90003"/>
                      <a:pt x="13418" y="90474"/>
                    </a:cubicBezTo>
                    <a:cubicBezTo>
                      <a:pt x="11963" y="90810"/>
                      <a:pt x="10766" y="91086"/>
                      <a:pt x="9688" y="91086"/>
                    </a:cubicBezTo>
                    <a:cubicBezTo>
                      <a:pt x="9475" y="91086"/>
                      <a:pt x="9267" y="91075"/>
                      <a:pt x="9063" y="91052"/>
                    </a:cubicBezTo>
                    <a:cubicBezTo>
                      <a:pt x="8901" y="91033"/>
                      <a:pt x="8735" y="91024"/>
                      <a:pt x="8566" y="91024"/>
                    </a:cubicBezTo>
                    <a:cubicBezTo>
                      <a:pt x="5118" y="91024"/>
                      <a:pt x="356" y="94846"/>
                      <a:pt x="145" y="95016"/>
                    </a:cubicBezTo>
                    <a:cubicBezTo>
                      <a:pt x="52" y="95091"/>
                      <a:pt x="0" y="95204"/>
                      <a:pt x="3" y="95323"/>
                    </a:cubicBezTo>
                    <a:cubicBezTo>
                      <a:pt x="6" y="95441"/>
                      <a:pt x="63" y="95552"/>
                      <a:pt x="159" y="95623"/>
                    </a:cubicBezTo>
                    <a:cubicBezTo>
                      <a:pt x="534" y="95898"/>
                      <a:pt x="9409" y="102352"/>
                      <a:pt x="15794" y="102438"/>
                    </a:cubicBezTo>
                    <a:lnTo>
                      <a:pt x="15926" y="102438"/>
                    </a:lnTo>
                    <a:cubicBezTo>
                      <a:pt x="21831" y="102438"/>
                      <a:pt x="31440" y="97288"/>
                      <a:pt x="33214" y="96309"/>
                    </a:cubicBezTo>
                    <a:cubicBezTo>
                      <a:pt x="33916" y="97070"/>
                      <a:pt x="34977" y="97352"/>
                      <a:pt x="36287" y="97352"/>
                    </a:cubicBezTo>
                    <a:cubicBezTo>
                      <a:pt x="37903" y="97352"/>
                      <a:pt x="39894" y="96929"/>
                      <a:pt x="42038" y="96475"/>
                    </a:cubicBezTo>
                    <a:cubicBezTo>
                      <a:pt x="44374" y="95979"/>
                      <a:pt x="46880" y="95450"/>
                      <a:pt x="49127" y="95450"/>
                    </a:cubicBezTo>
                    <a:cubicBezTo>
                      <a:pt x="50866" y="95450"/>
                      <a:pt x="52450" y="95767"/>
                      <a:pt x="53680" y="96663"/>
                    </a:cubicBezTo>
                    <a:cubicBezTo>
                      <a:pt x="54441" y="97551"/>
                      <a:pt x="55113" y="98603"/>
                      <a:pt x="55645" y="99894"/>
                    </a:cubicBezTo>
                    <a:cubicBezTo>
                      <a:pt x="57289" y="103886"/>
                      <a:pt x="59430" y="105196"/>
                      <a:pt x="61734" y="106196"/>
                    </a:cubicBezTo>
                    <a:cubicBezTo>
                      <a:pt x="61797" y="106240"/>
                      <a:pt x="61856" y="106295"/>
                      <a:pt x="61923" y="106334"/>
                    </a:cubicBezTo>
                    <a:cubicBezTo>
                      <a:pt x="61983" y="106369"/>
                      <a:pt x="62049" y="106385"/>
                      <a:pt x="62112" y="106385"/>
                    </a:cubicBezTo>
                    <a:cubicBezTo>
                      <a:pt x="62127" y="106385"/>
                      <a:pt x="62139" y="106378"/>
                      <a:pt x="62153" y="106374"/>
                    </a:cubicBezTo>
                    <a:cubicBezTo>
                      <a:pt x="62363" y="106463"/>
                      <a:pt x="62575" y="106550"/>
                      <a:pt x="62786" y="106635"/>
                    </a:cubicBezTo>
                    <a:cubicBezTo>
                      <a:pt x="64081" y="107165"/>
                      <a:pt x="65395" y="107706"/>
                      <a:pt x="66702" y="108654"/>
                    </a:cubicBezTo>
                    <a:cubicBezTo>
                      <a:pt x="65165" y="108421"/>
                      <a:pt x="62103" y="108000"/>
                      <a:pt x="58559" y="107757"/>
                    </a:cubicBezTo>
                    <a:cubicBezTo>
                      <a:pt x="54231" y="104710"/>
                      <a:pt x="49999" y="104100"/>
                      <a:pt x="46064" y="104100"/>
                    </a:cubicBezTo>
                    <a:cubicBezTo>
                      <a:pt x="44705" y="104100"/>
                      <a:pt x="43382" y="104172"/>
                      <a:pt x="42101" y="104243"/>
                    </a:cubicBezTo>
                    <a:cubicBezTo>
                      <a:pt x="40932" y="104307"/>
                      <a:pt x="39827" y="104368"/>
                      <a:pt x="38768" y="104368"/>
                    </a:cubicBezTo>
                    <a:cubicBezTo>
                      <a:pt x="33173" y="104368"/>
                      <a:pt x="24495" y="109215"/>
                      <a:pt x="24127" y="109421"/>
                    </a:cubicBezTo>
                    <a:cubicBezTo>
                      <a:pt x="23968" y="109510"/>
                      <a:pt x="23895" y="109697"/>
                      <a:pt x="23950" y="109871"/>
                    </a:cubicBezTo>
                    <a:cubicBezTo>
                      <a:pt x="24001" y="110030"/>
                      <a:pt x="24149" y="110138"/>
                      <a:pt x="24310" y="110138"/>
                    </a:cubicBezTo>
                    <a:cubicBezTo>
                      <a:pt x="24325" y="110138"/>
                      <a:pt x="24340" y="110137"/>
                      <a:pt x="24355" y="110135"/>
                    </a:cubicBezTo>
                    <a:cubicBezTo>
                      <a:pt x="24367" y="110134"/>
                      <a:pt x="24776" y="110094"/>
                      <a:pt x="25506" y="110094"/>
                    </a:cubicBezTo>
                    <a:cubicBezTo>
                      <a:pt x="27040" y="110094"/>
                      <a:pt x="29990" y="110272"/>
                      <a:pt x="33655" y="111372"/>
                    </a:cubicBezTo>
                    <a:cubicBezTo>
                      <a:pt x="39165" y="113023"/>
                      <a:pt x="41875" y="113471"/>
                      <a:pt x="50442" y="113471"/>
                    </a:cubicBezTo>
                    <a:cubicBezTo>
                      <a:pt x="53749" y="113471"/>
                      <a:pt x="56132" y="112706"/>
                      <a:pt x="57522" y="111193"/>
                    </a:cubicBezTo>
                    <a:cubicBezTo>
                      <a:pt x="58434" y="110201"/>
                      <a:pt x="58670" y="109152"/>
                      <a:pt x="58728" y="108552"/>
                    </a:cubicBezTo>
                    <a:cubicBezTo>
                      <a:pt x="63599" y="108896"/>
                      <a:pt x="67530" y="109561"/>
                      <a:pt x="67609" y="109575"/>
                    </a:cubicBezTo>
                    <a:cubicBezTo>
                      <a:pt x="67628" y="109579"/>
                      <a:pt x="67648" y="109581"/>
                      <a:pt x="67667" y="109581"/>
                    </a:cubicBezTo>
                    <a:cubicBezTo>
                      <a:pt x="67712" y="109581"/>
                      <a:pt x="67754" y="109572"/>
                      <a:pt x="67796" y="109558"/>
                    </a:cubicBezTo>
                    <a:cubicBezTo>
                      <a:pt x="69146" y="110814"/>
                      <a:pt x="70480" y="112631"/>
                      <a:pt x="71772" y="115471"/>
                    </a:cubicBezTo>
                    <a:cubicBezTo>
                      <a:pt x="76346" y="125536"/>
                      <a:pt x="78297" y="130359"/>
                      <a:pt x="78829" y="131712"/>
                    </a:cubicBezTo>
                    <a:cubicBezTo>
                      <a:pt x="77673" y="135879"/>
                      <a:pt x="76545" y="140149"/>
                      <a:pt x="75427" y="144385"/>
                    </a:cubicBezTo>
                    <a:cubicBezTo>
                      <a:pt x="73189" y="152858"/>
                      <a:pt x="70875" y="161619"/>
                      <a:pt x="68420" y="169255"/>
                    </a:cubicBezTo>
                    <a:cubicBezTo>
                      <a:pt x="68355" y="169456"/>
                      <a:pt x="68466" y="169671"/>
                      <a:pt x="68668" y="169737"/>
                    </a:cubicBezTo>
                    <a:cubicBezTo>
                      <a:pt x="68707" y="169749"/>
                      <a:pt x="68747" y="169755"/>
                      <a:pt x="68785" y="169755"/>
                    </a:cubicBezTo>
                    <a:cubicBezTo>
                      <a:pt x="68947" y="169755"/>
                      <a:pt x="69097" y="169652"/>
                      <a:pt x="69151" y="169490"/>
                    </a:cubicBezTo>
                    <a:cubicBezTo>
                      <a:pt x="70146" y="166392"/>
                      <a:pt x="71116" y="163111"/>
                      <a:pt x="72070" y="159740"/>
                    </a:cubicBezTo>
                    <a:cubicBezTo>
                      <a:pt x="72087" y="159743"/>
                      <a:pt x="72104" y="159750"/>
                      <a:pt x="72120" y="159750"/>
                    </a:cubicBezTo>
                    <a:cubicBezTo>
                      <a:pt x="72222" y="159750"/>
                      <a:pt x="72325" y="159709"/>
                      <a:pt x="72401" y="159628"/>
                    </a:cubicBezTo>
                    <a:cubicBezTo>
                      <a:pt x="72564" y="159454"/>
                      <a:pt x="88545" y="142444"/>
                      <a:pt x="104596" y="138697"/>
                    </a:cubicBezTo>
                    <a:cubicBezTo>
                      <a:pt x="107027" y="139288"/>
                      <a:pt x="113843" y="140849"/>
                      <a:pt x="118098" y="140849"/>
                    </a:cubicBezTo>
                    <a:cubicBezTo>
                      <a:pt x="119070" y="140849"/>
                      <a:pt x="119908" y="140767"/>
                      <a:pt x="120530" y="140574"/>
                    </a:cubicBezTo>
                    <a:cubicBezTo>
                      <a:pt x="122062" y="140587"/>
                      <a:pt x="129109" y="141303"/>
                      <a:pt x="134789" y="141880"/>
                    </a:cubicBezTo>
                    <a:cubicBezTo>
                      <a:pt x="139074" y="142315"/>
                      <a:pt x="142457" y="142658"/>
                      <a:pt x="142995" y="142658"/>
                    </a:cubicBezTo>
                    <a:cubicBezTo>
                      <a:pt x="143206" y="142658"/>
                      <a:pt x="143378" y="142487"/>
                      <a:pt x="143378" y="142275"/>
                    </a:cubicBezTo>
                    <a:cubicBezTo>
                      <a:pt x="143378" y="142063"/>
                      <a:pt x="143206" y="141892"/>
                      <a:pt x="142995" y="141892"/>
                    </a:cubicBezTo>
                    <a:cubicBezTo>
                      <a:pt x="142496" y="141892"/>
                      <a:pt x="138791" y="141516"/>
                      <a:pt x="134866" y="141118"/>
                    </a:cubicBezTo>
                    <a:cubicBezTo>
                      <a:pt x="130243" y="140649"/>
                      <a:pt x="125155" y="140132"/>
                      <a:pt x="122350" y="139915"/>
                    </a:cubicBezTo>
                    <a:cubicBezTo>
                      <a:pt x="125755" y="138583"/>
                      <a:pt x="129793" y="136588"/>
                      <a:pt x="130208" y="136381"/>
                    </a:cubicBezTo>
                    <a:cubicBezTo>
                      <a:pt x="130597" y="136276"/>
                      <a:pt x="134175" y="135339"/>
                      <a:pt x="137318" y="135339"/>
                    </a:cubicBezTo>
                    <a:cubicBezTo>
                      <a:pt x="138619" y="135339"/>
                      <a:pt x="139845" y="135500"/>
                      <a:pt x="140740" y="135946"/>
                    </a:cubicBezTo>
                    <a:cubicBezTo>
                      <a:pt x="144335" y="137743"/>
                      <a:pt x="148269" y="139377"/>
                      <a:pt x="152815" y="139377"/>
                    </a:cubicBezTo>
                    <a:cubicBezTo>
                      <a:pt x="153297" y="139377"/>
                      <a:pt x="153786" y="139359"/>
                      <a:pt x="154282" y="139320"/>
                    </a:cubicBezTo>
                    <a:cubicBezTo>
                      <a:pt x="154704" y="139288"/>
                      <a:pt x="155139" y="139273"/>
                      <a:pt x="155582" y="139273"/>
                    </a:cubicBezTo>
                    <a:cubicBezTo>
                      <a:pt x="159553" y="139273"/>
                      <a:pt x="164176" y="140468"/>
                      <a:pt x="165539" y="141130"/>
                    </a:cubicBezTo>
                    <a:cubicBezTo>
                      <a:pt x="165203" y="141202"/>
                      <a:pt x="164742" y="141306"/>
                      <a:pt x="164182" y="141433"/>
                    </a:cubicBezTo>
                    <a:cubicBezTo>
                      <a:pt x="160256" y="142319"/>
                      <a:pt x="151065" y="144393"/>
                      <a:pt x="145496" y="144393"/>
                    </a:cubicBezTo>
                    <a:cubicBezTo>
                      <a:pt x="138747" y="144393"/>
                      <a:pt x="135441" y="143966"/>
                      <a:pt x="129707" y="143146"/>
                    </a:cubicBezTo>
                    <a:cubicBezTo>
                      <a:pt x="124011" y="142333"/>
                      <a:pt x="120686" y="140698"/>
                      <a:pt x="120652" y="140682"/>
                    </a:cubicBezTo>
                    <a:cubicBezTo>
                      <a:pt x="120598" y="140655"/>
                      <a:pt x="120540" y="140642"/>
                      <a:pt x="120483" y="140642"/>
                    </a:cubicBezTo>
                    <a:cubicBezTo>
                      <a:pt x="120342" y="140642"/>
                      <a:pt x="120206" y="140719"/>
                      <a:pt x="120139" y="140853"/>
                    </a:cubicBezTo>
                    <a:cubicBezTo>
                      <a:pt x="120045" y="141043"/>
                      <a:pt x="120122" y="141272"/>
                      <a:pt x="120311" y="141368"/>
                    </a:cubicBezTo>
                    <a:cubicBezTo>
                      <a:pt x="120449" y="141437"/>
                      <a:pt x="123770" y="143073"/>
                      <a:pt x="129600" y="143905"/>
                    </a:cubicBezTo>
                    <a:cubicBezTo>
                      <a:pt x="135368" y="144730"/>
                      <a:pt x="138697" y="145160"/>
                      <a:pt x="145497" y="145160"/>
                    </a:cubicBezTo>
                    <a:cubicBezTo>
                      <a:pt x="151151" y="145160"/>
                      <a:pt x="160401" y="143073"/>
                      <a:pt x="164350" y="142183"/>
                    </a:cubicBezTo>
                    <a:cubicBezTo>
                      <a:pt x="165102" y="142012"/>
                      <a:pt x="165672" y="141884"/>
                      <a:pt x="166001" y="141819"/>
                    </a:cubicBezTo>
                    <a:cubicBezTo>
                      <a:pt x="166633" y="141693"/>
                      <a:pt x="166652" y="141327"/>
                      <a:pt x="166632" y="141176"/>
                    </a:cubicBezTo>
                    <a:cubicBezTo>
                      <a:pt x="166473" y="140030"/>
                      <a:pt x="159790" y="138518"/>
                      <a:pt x="155407" y="138518"/>
                    </a:cubicBezTo>
                    <a:cubicBezTo>
                      <a:pt x="154989" y="138518"/>
                      <a:pt x="154591" y="138532"/>
                      <a:pt x="154222" y="138561"/>
                    </a:cubicBezTo>
                    <a:cubicBezTo>
                      <a:pt x="153754" y="138597"/>
                      <a:pt x="153293" y="138614"/>
                      <a:pt x="152838" y="138614"/>
                    </a:cubicBezTo>
                    <a:cubicBezTo>
                      <a:pt x="148436" y="138614"/>
                      <a:pt x="144596" y="137021"/>
                      <a:pt x="141081" y="135265"/>
                    </a:cubicBezTo>
                    <a:cubicBezTo>
                      <a:pt x="140066" y="134757"/>
                      <a:pt x="138704" y="134577"/>
                      <a:pt x="137282" y="134577"/>
                    </a:cubicBezTo>
                    <a:cubicBezTo>
                      <a:pt x="133905" y="134577"/>
                      <a:pt x="130187" y="135594"/>
                      <a:pt x="129967" y="135654"/>
                    </a:cubicBezTo>
                    <a:cubicBezTo>
                      <a:pt x="129944" y="135662"/>
                      <a:pt x="129921" y="135670"/>
                      <a:pt x="129899" y="135681"/>
                    </a:cubicBezTo>
                    <a:cubicBezTo>
                      <a:pt x="129840" y="135710"/>
                      <a:pt x="124043" y="138601"/>
                      <a:pt x="120359" y="139829"/>
                    </a:cubicBezTo>
                    <a:cubicBezTo>
                      <a:pt x="119799" y="140016"/>
                      <a:pt x="119017" y="140096"/>
                      <a:pt x="118096" y="140096"/>
                    </a:cubicBezTo>
                    <a:cubicBezTo>
                      <a:pt x="114698" y="140096"/>
                      <a:pt x="109404" y="139016"/>
                      <a:pt x="106333" y="138318"/>
                    </a:cubicBezTo>
                    <a:cubicBezTo>
                      <a:pt x="118768" y="135764"/>
                      <a:pt x="127331" y="132401"/>
                      <a:pt x="133277" y="127672"/>
                    </a:cubicBezTo>
                    <a:cubicBezTo>
                      <a:pt x="133813" y="128157"/>
                      <a:pt x="135812" y="129784"/>
                      <a:pt x="138481" y="129784"/>
                    </a:cubicBezTo>
                    <a:cubicBezTo>
                      <a:pt x="138631" y="129784"/>
                      <a:pt x="138788" y="129767"/>
                      <a:pt x="138943" y="129755"/>
                    </a:cubicBezTo>
                    <a:cubicBezTo>
                      <a:pt x="139671" y="132631"/>
                      <a:pt x="143954" y="133839"/>
                      <a:pt x="144144" y="133892"/>
                    </a:cubicBezTo>
                    <a:cubicBezTo>
                      <a:pt x="144177" y="133901"/>
                      <a:pt x="144212" y="133906"/>
                      <a:pt x="144245" y="133906"/>
                    </a:cubicBezTo>
                    <a:cubicBezTo>
                      <a:pt x="144413" y="133906"/>
                      <a:pt x="144567" y="133794"/>
                      <a:pt x="144614" y="133624"/>
                    </a:cubicBezTo>
                    <a:cubicBezTo>
                      <a:pt x="144670" y="133420"/>
                      <a:pt x="144549" y="133210"/>
                      <a:pt x="144346" y="133153"/>
                    </a:cubicBezTo>
                    <a:cubicBezTo>
                      <a:pt x="144302" y="133141"/>
                      <a:pt x="139999" y="131940"/>
                      <a:pt x="139621" y="129302"/>
                    </a:cubicBezTo>
                    <a:cubicBezTo>
                      <a:pt x="139543" y="128746"/>
                      <a:pt x="139710" y="128580"/>
                      <a:pt x="139765" y="128525"/>
                    </a:cubicBezTo>
                    <a:cubicBezTo>
                      <a:pt x="139949" y="128342"/>
                      <a:pt x="140303" y="128278"/>
                      <a:pt x="140738" y="128278"/>
                    </a:cubicBezTo>
                    <a:cubicBezTo>
                      <a:pt x="141279" y="128278"/>
                      <a:pt x="141945" y="128377"/>
                      <a:pt x="142566" y="128469"/>
                    </a:cubicBezTo>
                    <a:cubicBezTo>
                      <a:pt x="143249" y="128571"/>
                      <a:pt x="143910" y="128669"/>
                      <a:pt x="144490" y="128669"/>
                    </a:cubicBezTo>
                    <a:cubicBezTo>
                      <a:pt x="144941" y="128669"/>
                      <a:pt x="145343" y="128609"/>
                      <a:pt x="145668" y="128447"/>
                    </a:cubicBezTo>
                    <a:cubicBezTo>
                      <a:pt x="145859" y="128352"/>
                      <a:pt x="145934" y="128122"/>
                      <a:pt x="145840" y="127933"/>
                    </a:cubicBezTo>
                    <a:cubicBezTo>
                      <a:pt x="145772" y="127798"/>
                      <a:pt x="145637" y="127721"/>
                      <a:pt x="145497" y="127721"/>
                    </a:cubicBezTo>
                    <a:cubicBezTo>
                      <a:pt x="145439" y="127721"/>
                      <a:pt x="145381" y="127734"/>
                      <a:pt x="145326" y="127761"/>
                    </a:cubicBezTo>
                    <a:cubicBezTo>
                      <a:pt x="145121" y="127864"/>
                      <a:pt x="144834" y="127902"/>
                      <a:pt x="144498" y="127902"/>
                    </a:cubicBezTo>
                    <a:cubicBezTo>
                      <a:pt x="143968" y="127902"/>
                      <a:pt x="143317" y="127806"/>
                      <a:pt x="142680" y="127710"/>
                    </a:cubicBezTo>
                    <a:cubicBezTo>
                      <a:pt x="141998" y="127609"/>
                      <a:pt x="141334" y="127510"/>
                      <a:pt x="140752" y="127510"/>
                    </a:cubicBezTo>
                    <a:cubicBezTo>
                      <a:pt x="140119" y="127510"/>
                      <a:pt x="139583" y="127627"/>
                      <a:pt x="139225" y="127981"/>
                    </a:cubicBezTo>
                    <a:cubicBezTo>
                      <a:pt x="138974" y="128231"/>
                      <a:pt x="138846" y="128575"/>
                      <a:pt x="138838" y="129001"/>
                    </a:cubicBezTo>
                    <a:cubicBezTo>
                      <a:pt x="138722" y="129008"/>
                      <a:pt x="138607" y="129012"/>
                      <a:pt x="138493" y="129012"/>
                    </a:cubicBezTo>
                    <a:cubicBezTo>
                      <a:pt x="136238" y="129012"/>
                      <a:pt x="134461" y="127679"/>
                      <a:pt x="133882" y="127184"/>
                    </a:cubicBezTo>
                    <a:cubicBezTo>
                      <a:pt x="134809" y="126409"/>
                      <a:pt x="135671" y="125599"/>
                      <a:pt x="136470" y="124750"/>
                    </a:cubicBezTo>
                    <a:cubicBezTo>
                      <a:pt x="137156" y="124808"/>
                      <a:pt x="139522" y="124989"/>
                      <a:pt x="142599" y="124989"/>
                    </a:cubicBezTo>
                    <a:cubicBezTo>
                      <a:pt x="145503" y="124989"/>
                      <a:pt x="149035" y="124825"/>
                      <a:pt x="152377" y="124249"/>
                    </a:cubicBezTo>
                    <a:cubicBezTo>
                      <a:pt x="152398" y="124264"/>
                      <a:pt x="152415" y="124280"/>
                      <a:pt x="152438" y="124289"/>
                    </a:cubicBezTo>
                    <a:cubicBezTo>
                      <a:pt x="152503" y="124316"/>
                      <a:pt x="156253" y="125829"/>
                      <a:pt x="161008" y="127036"/>
                    </a:cubicBezTo>
                    <a:cubicBezTo>
                      <a:pt x="161027" y="127070"/>
                      <a:pt x="161047" y="127106"/>
                      <a:pt x="161077" y="127134"/>
                    </a:cubicBezTo>
                    <a:cubicBezTo>
                      <a:pt x="161311" y="127351"/>
                      <a:pt x="166668" y="132262"/>
                      <a:pt x="172356" y="132262"/>
                    </a:cubicBezTo>
                    <a:cubicBezTo>
                      <a:pt x="172583" y="132262"/>
                      <a:pt x="172810" y="132253"/>
                      <a:pt x="173038" y="132239"/>
                    </a:cubicBezTo>
                    <a:cubicBezTo>
                      <a:pt x="178817" y="131826"/>
                      <a:pt x="185908" y="130994"/>
                      <a:pt x="185980" y="130985"/>
                    </a:cubicBezTo>
                    <a:cubicBezTo>
                      <a:pt x="186140" y="130967"/>
                      <a:pt x="186272" y="130848"/>
                      <a:pt x="186309" y="130692"/>
                    </a:cubicBezTo>
                    <a:cubicBezTo>
                      <a:pt x="186345" y="130535"/>
                      <a:pt x="186278" y="130372"/>
                      <a:pt x="186144" y="130284"/>
                    </a:cubicBezTo>
                    <a:cubicBezTo>
                      <a:pt x="185902" y="130129"/>
                      <a:pt x="180237" y="126496"/>
                      <a:pt x="177718" y="125657"/>
                    </a:cubicBezTo>
                    <a:cubicBezTo>
                      <a:pt x="176418" y="125224"/>
                      <a:pt x="175008" y="125117"/>
                      <a:pt x="173726" y="125117"/>
                    </a:cubicBezTo>
                    <a:cubicBezTo>
                      <a:pt x="173029" y="125117"/>
                      <a:pt x="172370" y="125149"/>
                      <a:pt x="171787" y="125177"/>
                    </a:cubicBezTo>
                    <a:cubicBezTo>
                      <a:pt x="171312" y="125200"/>
                      <a:pt x="170880" y="125221"/>
                      <a:pt x="170511" y="125221"/>
                    </a:cubicBezTo>
                    <a:cubicBezTo>
                      <a:pt x="170190" y="125221"/>
                      <a:pt x="169731" y="125168"/>
                      <a:pt x="169198" y="125110"/>
                    </a:cubicBezTo>
                    <a:cubicBezTo>
                      <a:pt x="168424" y="125022"/>
                      <a:pt x="167459" y="124913"/>
                      <a:pt x="166428" y="124913"/>
                    </a:cubicBezTo>
                    <a:cubicBezTo>
                      <a:pt x="164746" y="124913"/>
                      <a:pt x="162886" y="125202"/>
                      <a:pt x="161380" y="126340"/>
                    </a:cubicBezTo>
                    <a:cubicBezTo>
                      <a:pt x="158072" y="125510"/>
                      <a:pt x="155235" y="124524"/>
                      <a:pt x="153776" y="123984"/>
                    </a:cubicBezTo>
                    <a:cubicBezTo>
                      <a:pt x="156668" y="123365"/>
                      <a:pt x="159320" y="122396"/>
                      <a:pt x="161163" y="120899"/>
                    </a:cubicBezTo>
                    <a:cubicBezTo>
                      <a:pt x="163020" y="119389"/>
                      <a:pt x="165748" y="117741"/>
                      <a:pt x="168706" y="116152"/>
                    </a:cubicBezTo>
                    <a:cubicBezTo>
                      <a:pt x="168713" y="116173"/>
                      <a:pt x="168711" y="116196"/>
                      <a:pt x="168723" y="116214"/>
                    </a:cubicBezTo>
                    <a:cubicBezTo>
                      <a:pt x="168792" y="116330"/>
                      <a:pt x="168917" y="116400"/>
                      <a:pt x="169051" y="116400"/>
                    </a:cubicBezTo>
                    <a:lnTo>
                      <a:pt x="169067" y="116400"/>
                    </a:lnTo>
                    <a:lnTo>
                      <a:pt x="177673" y="116035"/>
                    </a:lnTo>
                    <a:cubicBezTo>
                      <a:pt x="177709" y="116037"/>
                      <a:pt x="177858" y="116045"/>
                      <a:pt x="178100" y="116045"/>
                    </a:cubicBezTo>
                    <a:cubicBezTo>
                      <a:pt x="179601" y="116045"/>
                      <a:pt x="184664" y="115741"/>
                      <a:pt x="188184" y="111903"/>
                    </a:cubicBezTo>
                    <a:cubicBezTo>
                      <a:pt x="192135" y="107592"/>
                      <a:pt x="199385" y="101058"/>
                      <a:pt x="199457" y="100993"/>
                    </a:cubicBezTo>
                    <a:cubicBezTo>
                      <a:pt x="199562" y="100880"/>
                      <a:pt x="199605" y="100728"/>
                      <a:pt x="199562" y="100586"/>
                    </a:cubicBezTo>
                    <a:cubicBezTo>
                      <a:pt x="199519" y="100443"/>
                      <a:pt x="199400" y="100339"/>
                      <a:pt x="199253" y="100316"/>
                    </a:cubicBezTo>
                    <a:cubicBezTo>
                      <a:pt x="199175" y="100304"/>
                      <a:pt x="198404" y="100190"/>
                      <a:pt x="197249" y="100190"/>
                    </a:cubicBezTo>
                    <a:cubicBezTo>
                      <a:pt x="195458" y="100190"/>
                      <a:pt x="192744" y="100464"/>
                      <a:pt x="190265" y="101816"/>
                    </a:cubicBezTo>
                    <a:cubicBezTo>
                      <a:pt x="188555" y="102750"/>
                      <a:pt x="186770" y="102851"/>
                      <a:pt x="184883" y="102960"/>
                    </a:cubicBezTo>
                    <a:cubicBezTo>
                      <a:pt x="182471" y="103097"/>
                      <a:pt x="179979" y="103238"/>
                      <a:pt x="177462" y="105128"/>
                    </a:cubicBezTo>
                    <a:cubicBezTo>
                      <a:pt x="173902" y="107796"/>
                      <a:pt x="170476" y="112971"/>
                      <a:pt x="169218" y="114988"/>
                    </a:cubicBezTo>
                    <a:cubicBezTo>
                      <a:pt x="165902" y="116735"/>
                      <a:pt x="162775" y="118588"/>
                      <a:pt x="160676" y="120293"/>
                    </a:cubicBezTo>
                    <a:cubicBezTo>
                      <a:pt x="156641" y="123571"/>
                      <a:pt x="148257" y="124194"/>
                      <a:pt x="142469" y="124194"/>
                    </a:cubicBezTo>
                    <a:cubicBezTo>
                      <a:pt x="140126" y="124194"/>
                      <a:pt x="138209" y="124092"/>
                      <a:pt x="137178" y="124022"/>
                    </a:cubicBezTo>
                    <a:cubicBezTo>
                      <a:pt x="137250" y="123955"/>
                      <a:pt x="137322" y="123884"/>
                      <a:pt x="137392" y="123821"/>
                    </a:cubicBezTo>
                    <a:cubicBezTo>
                      <a:pt x="137415" y="123840"/>
                      <a:pt x="137432" y="123864"/>
                      <a:pt x="137459" y="123879"/>
                    </a:cubicBezTo>
                    <a:cubicBezTo>
                      <a:pt x="137517" y="123914"/>
                      <a:pt x="137585" y="123931"/>
                      <a:pt x="137648" y="123931"/>
                    </a:cubicBezTo>
                    <a:cubicBezTo>
                      <a:pt x="137781" y="123931"/>
                      <a:pt x="137911" y="123861"/>
                      <a:pt x="137981" y="123737"/>
                    </a:cubicBezTo>
                    <a:cubicBezTo>
                      <a:pt x="137986" y="123728"/>
                      <a:pt x="138139" y="123461"/>
                      <a:pt x="138371" y="123049"/>
                    </a:cubicBezTo>
                    <a:cubicBezTo>
                      <a:pt x="139845" y="122035"/>
                      <a:pt x="141204" y="121769"/>
                      <a:pt x="142620" y="121498"/>
                    </a:cubicBezTo>
                    <a:cubicBezTo>
                      <a:pt x="144434" y="121150"/>
                      <a:pt x="146292" y="120790"/>
                      <a:pt x="148310" y="118715"/>
                    </a:cubicBezTo>
                    <a:cubicBezTo>
                      <a:pt x="148382" y="118821"/>
                      <a:pt x="148493" y="118890"/>
                      <a:pt x="148620" y="118890"/>
                    </a:cubicBezTo>
                    <a:cubicBezTo>
                      <a:pt x="148668" y="118890"/>
                      <a:pt x="148718" y="118881"/>
                      <a:pt x="148764" y="118861"/>
                    </a:cubicBezTo>
                    <a:cubicBezTo>
                      <a:pt x="149100" y="118724"/>
                      <a:pt x="156993" y="115467"/>
                      <a:pt x="161157" y="112135"/>
                    </a:cubicBezTo>
                    <a:cubicBezTo>
                      <a:pt x="165470" y="108685"/>
                      <a:pt x="165470" y="102341"/>
                      <a:pt x="165470" y="97243"/>
                    </a:cubicBezTo>
                    <a:cubicBezTo>
                      <a:pt x="165470" y="92308"/>
                      <a:pt x="165882" y="83593"/>
                      <a:pt x="165886" y="83504"/>
                    </a:cubicBezTo>
                    <a:cubicBezTo>
                      <a:pt x="165893" y="83353"/>
                      <a:pt x="165809" y="83210"/>
                      <a:pt x="165672" y="83142"/>
                    </a:cubicBezTo>
                    <a:cubicBezTo>
                      <a:pt x="165618" y="83116"/>
                      <a:pt x="165560" y="83103"/>
                      <a:pt x="165503" y="83103"/>
                    </a:cubicBezTo>
                    <a:cubicBezTo>
                      <a:pt x="165413" y="83103"/>
                      <a:pt x="165325" y="83134"/>
                      <a:pt x="165253" y="83196"/>
                    </a:cubicBezTo>
                    <a:cubicBezTo>
                      <a:pt x="165133" y="83301"/>
                      <a:pt x="162250" y="85797"/>
                      <a:pt x="160568" y="89583"/>
                    </a:cubicBezTo>
                    <a:cubicBezTo>
                      <a:pt x="159912" y="91062"/>
                      <a:pt x="158763" y="92150"/>
                      <a:pt x="157308" y="93529"/>
                    </a:cubicBezTo>
                    <a:cubicBezTo>
                      <a:pt x="155150" y="95573"/>
                      <a:pt x="152464" y="98119"/>
                      <a:pt x="149739" y="103319"/>
                    </a:cubicBezTo>
                    <a:cubicBezTo>
                      <a:pt x="145960" y="110536"/>
                      <a:pt x="147294" y="116038"/>
                      <a:pt x="147979" y="117952"/>
                    </a:cubicBezTo>
                    <a:cubicBezTo>
                      <a:pt x="146048" y="120051"/>
                      <a:pt x="144297" y="120394"/>
                      <a:pt x="142476" y="120745"/>
                    </a:cubicBezTo>
                    <a:cubicBezTo>
                      <a:pt x="141386" y="120955"/>
                      <a:pt x="140275" y="121171"/>
                      <a:pt x="139104" y="121737"/>
                    </a:cubicBezTo>
                    <a:cubicBezTo>
                      <a:pt x="139573" y="120889"/>
                      <a:pt x="140093" y="119929"/>
                      <a:pt x="140462" y="119196"/>
                    </a:cubicBezTo>
                    <a:cubicBezTo>
                      <a:pt x="142961" y="117062"/>
                      <a:pt x="144341" y="112810"/>
                      <a:pt x="143851" y="111335"/>
                    </a:cubicBezTo>
                    <a:cubicBezTo>
                      <a:pt x="143798" y="111174"/>
                      <a:pt x="143648" y="111074"/>
                      <a:pt x="143488" y="111074"/>
                    </a:cubicBezTo>
                    <a:cubicBezTo>
                      <a:pt x="143448" y="111074"/>
                      <a:pt x="143407" y="111081"/>
                      <a:pt x="143367" y="111094"/>
                    </a:cubicBezTo>
                    <a:cubicBezTo>
                      <a:pt x="143166" y="111162"/>
                      <a:pt x="143057" y="111377"/>
                      <a:pt x="143124" y="111579"/>
                    </a:cubicBezTo>
                    <a:cubicBezTo>
                      <a:pt x="143423" y="112475"/>
                      <a:pt x="142591" y="115790"/>
                      <a:pt x="140638" y="117954"/>
                    </a:cubicBezTo>
                    <a:cubicBezTo>
                      <a:pt x="140437" y="115637"/>
                      <a:pt x="138276" y="111781"/>
                      <a:pt x="137983" y="111268"/>
                    </a:cubicBezTo>
                    <a:cubicBezTo>
                      <a:pt x="137912" y="111144"/>
                      <a:pt x="137783" y="111074"/>
                      <a:pt x="137650" y="111074"/>
                    </a:cubicBezTo>
                    <a:cubicBezTo>
                      <a:pt x="137585" y="111074"/>
                      <a:pt x="137520" y="111090"/>
                      <a:pt x="137460" y="111125"/>
                    </a:cubicBezTo>
                    <a:cubicBezTo>
                      <a:pt x="137276" y="111230"/>
                      <a:pt x="137212" y="111465"/>
                      <a:pt x="137317" y="111648"/>
                    </a:cubicBezTo>
                    <a:cubicBezTo>
                      <a:pt x="138567" y="113837"/>
                      <a:pt x="140350" y="117711"/>
                      <a:pt x="139809" y="118791"/>
                    </a:cubicBezTo>
                    <a:cubicBezTo>
                      <a:pt x="139263" y="119883"/>
                      <a:pt x="138348" y="121531"/>
                      <a:pt x="137792" y="122520"/>
                    </a:cubicBezTo>
                    <a:cubicBezTo>
                      <a:pt x="137225" y="122925"/>
                      <a:pt x="136643" y="123434"/>
                      <a:pt x="136040" y="124083"/>
                    </a:cubicBezTo>
                    <a:cubicBezTo>
                      <a:pt x="132416" y="127987"/>
                      <a:pt x="127464" y="131073"/>
                      <a:pt x="120678" y="133583"/>
                    </a:cubicBezTo>
                    <a:cubicBezTo>
                      <a:pt x="121039" y="133336"/>
                      <a:pt x="121373" y="133042"/>
                      <a:pt x="121681" y="132704"/>
                    </a:cubicBezTo>
                    <a:cubicBezTo>
                      <a:pt x="123396" y="131356"/>
                      <a:pt x="126370" y="129122"/>
                      <a:pt x="128571" y="128021"/>
                    </a:cubicBezTo>
                    <a:cubicBezTo>
                      <a:pt x="130901" y="126856"/>
                      <a:pt x="131000" y="124094"/>
                      <a:pt x="131114" y="120898"/>
                    </a:cubicBezTo>
                    <a:cubicBezTo>
                      <a:pt x="131176" y="119158"/>
                      <a:pt x="131247" y="117186"/>
                      <a:pt x="131692" y="115259"/>
                    </a:cubicBezTo>
                    <a:cubicBezTo>
                      <a:pt x="132956" y="109784"/>
                      <a:pt x="129727" y="101617"/>
                      <a:pt x="129590" y="101273"/>
                    </a:cubicBezTo>
                    <a:cubicBezTo>
                      <a:pt x="129543" y="101156"/>
                      <a:pt x="129441" y="101068"/>
                      <a:pt x="129317" y="101041"/>
                    </a:cubicBezTo>
                    <a:cubicBezTo>
                      <a:pt x="129289" y="101034"/>
                      <a:pt x="129261" y="101031"/>
                      <a:pt x="129233" y="101031"/>
                    </a:cubicBezTo>
                    <a:cubicBezTo>
                      <a:pt x="129136" y="101031"/>
                      <a:pt x="129043" y="101068"/>
                      <a:pt x="128971" y="101136"/>
                    </a:cubicBezTo>
                    <a:lnTo>
                      <a:pt x="121465" y="108224"/>
                    </a:lnTo>
                    <a:cubicBezTo>
                      <a:pt x="121442" y="108246"/>
                      <a:pt x="121422" y="108270"/>
                      <a:pt x="121406" y="108297"/>
                    </a:cubicBezTo>
                    <a:cubicBezTo>
                      <a:pt x="121162" y="108678"/>
                      <a:pt x="115482" y="117710"/>
                      <a:pt x="118052" y="122848"/>
                    </a:cubicBezTo>
                    <a:cubicBezTo>
                      <a:pt x="120469" y="127681"/>
                      <a:pt x="119690" y="133405"/>
                      <a:pt x="119682" y="133462"/>
                    </a:cubicBezTo>
                    <a:cubicBezTo>
                      <a:pt x="119680" y="133471"/>
                      <a:pt x="119688" y="133479"/>
                      <a:pt x="119686" y="133489"/>
                    </a:cubicBezTo>
                    <a:cubicBezTo>
                      <a:pt x="119680" y="133549"/>
                      <a:pt x="119689" y="133611"/>
                      <a:pt x="119716" y="133671"/>
                    </a:cubicBezTo>
                    <a:cubicBezTo>
                      <a:pt x="119718" y="133678"/>
                      <a:pt x="119718" y="133684"/>
                      <a:pt x="119721" y="133690"/>
                    </a:cubicBezTo>
                    <a:cubicBezTo>
                      <a:pt x="119722" y="133693"/>
                      <a:pt x="119722" y="133695"/>
                      <a:pt x="119723" y="133699"/>
                    </a:cubicBezTo>
                    <a:cubicBezTo>
                      <a:pt x="119760" y="133765"/>
                      <a:pt x="119811" y="133815"/>
                      <a:pt x="119872" y="133849"/>
                    </a:cubicBezTo>
                    <a:cubicBezTo>
                      <a:pt x="119873" y="133849"/>
                      <a:pt x="119873" y="133853"/>
                      <a:pt x="119874" y="133853"/>
                    </a:cubicBezTo>
                    <a:cubicBezTo>
                      <a:pt x="119888" y="133859"/>
                      <a:pt x="119904" y="133858"/>
                      <a:pt x="119916" y="133864"/>
                    </a:cubicBezTo>
                    <a:cubicBezTo>
                      <a:pt x="115776" y="135338"/>
                      <a:pt x="110977" y="136612"/>
                      <a:pt x="105394" y="137729"/>
                    </a:cubicBezTo>
                    <a:cubicBezTo>
                      <a:pt x="105129" y="137781"/>
                      <a:pt x="104866" y="137848"/>
                      <a:pt x="104602" y="137909"/>
                    </a:cubicBezTo>
                    <a:cubicBezTo>
                      <a:pt x="104171" y="137804"/>
                      <a:pt x="103915" y="137737"/>
                      <a:pt x="103896" y="137733"/>
                    </a:cubicBezTo>
                    <a:cubicBezTo>
                      <a:pt x="103866" y="137726"/>
                      <a:pt x="103837" y="137723"/>
                      <a:pt x="103807" y="137723"/>
                    </a:cubicBezTo>
                    <a:cubicBezTo>
                      <a:pt x="103636" y="137723"/>
                      <a:pt x="103476" y="137834"/>
                      <a:pt x="103430" y="138008"/>
                    </a:cubicBezTo>
                    <a:cubicBezTo>
                      <a:pt x="103414" y="138072"/>
                      <a:pt x="103419" y="138134"/>
                      <a:pt x="103435" y="138194"/>
                    </a:cubicBezTo>
                    <a:cubicBezTo>
                      <a:pt x="89207" y="141980"/>
                      <a:pt x="75341" y="155518"/>
                      <a:pt x="72410" y="158510"/>
                    </a:cubicBezTo>
                    <a:cubicBezTo>
                      <a:pt x="73691" y="153932"/>
                      <a:pt x="74940" y="149214"/>
                      <a:pt x="76163" y="144580"/>
                    </a:cubicBezTo>
                    <a:cubicBezTo>
                      <a:pt x="77242" y="140496"/>
                      <a:pt x="78330" y="136380"/>
                      <a:pt x="79442" y="132355"/>
                    </a:cubicBezTo>
                    <a:cubicBezTo>
                      <a:pt x="79454" y="132352"/>
                      <a:pt x="79465" y="132354"/>
                      <a:pt x="79477" y="132348"/>
                    </a:cubicBezTo>
                    <a:cubicBezTo>
                      <a:pt x="79675" y="132273"/>
                      <a:pt x="79776" y="132053"/>
                      <a:pt x="79702" y="131854"/>
                    </a:cubicBezTo>
                    <a:cubicBezTo>
                      <a:pt x="79700" y="131848"/>
                      <a:pt x="79675" y="131786"/>
                      <a:pt x="79630" y="131669"/>
                    </a:cubicBezTo>
                    <a:cubicBezTo>
                      <a:pt x="81870" y="123604"/>
                      <a:pt x="84215" y="115942"/>
                      <a:pt x="86794" y="109703"/>
                    </a:cubicBezTo>
                    <a:cubicBezTo>
                      <a:pt x="86963" y="109663"/>
                      <a:pt x="87091" y="109517"/>
                      <a:pt x="87091" y="109338"/>
                    </a:cubicBezTo>
                    <a:cubicBezTo>
                      <a:pt x="87091" y="109306"/>
                      <a:pt x="87091" y="109185"/>
                      <a:pt x="87088" y="109000"/>
                    </a:cubicBezTo>
                    <a:cubicBezTo>
                      <a:pt x="88497" y="105679"/>
                      <a:pt x="89973" y="102785"/>
                      <a:pt x="91541" y="100483"/>
                    </a:cubicBezTo>
                    <a:cubicBezTo>
                      <a:pt x="93059" y="99938"/>
                      <a:pt x="106692" y="94914"/>
                      <a:pt x="108336" y="89435"/>
                    </a:cubicBezTo>
                    <a:cubicBezTo>
                      <a:pt x="109474" y="85645"/>
                      <a:pt x="114855" y="84561"/>
                      <a:pt x="118417" y="83843"/>
                    </a:cubicBezTo>
                    <a:cubicBezTo>
                      <a:pt x="119915" y="83542"/>
                      <a:pt x="120996" y="83324"/>
                      <a:pt x="121524" y="82972"/>
                    </a:cubicBezTo>
                    <a:cubicBezTo>
                      <a:pt x="122786" y="82130"/>
                      <a:pt x="127871" y="79474"/>
                      <a:pt x="132806" y="79474"/>
                    </a:cubicBezTo>
                    <a:cubicBezTo>
                      <a:pt x="133590" y="79474"/>
                      <a:pt x="134371" y="79541"/>
                      <a:pt x="135133" y="79694"/>
                    </a:cubicBezTo>
                    <a:cubicBezTo>
                      <a:pt x="135618" y="79791"/>
                      <a:pt x="136111" y="79835"/>
                      <a:pt x="136606" y="79835"/>
                    </a:cubicBezTo>
                    <a:cubicBezTo>
                      <a:pt x="138599" y="79835"/>
                      <a:pt x="140631" y="79117"/>
                      <a:pt x="142376" y="78234"/>
                    </a:cubicBezTo>
                    <a:cubicBezTo>
                      <a:pt x="142465" y="78242"/>
                      <a:pt x="142553" y="78247"/>
                      <a:pt x="142642" y="78247"/>
                    </a:cubicBezTo>
                    <a:cubicBezTo>
                      <a:pt x="143005" y="78247"/>
                      <a:pt x="143363" y="78169"/>
                      <a:pt x="143716" y="77992"/>
                    </a:cubicBezTo>
                    <a:cubicBezTo>
                      <a:pt x="143906" y="77897"/>
                      <a:pt x="143982" y="77668"/>
                      <a:pt x="143888" y="77478"/>
                    </a:cubicBezTo>
                    <a:cubicBezTo>
                      <a:pt x="143877" y="77455"/>
                      <a:pt x="143863" y="77434"/>
                      <a:pt x="143848" y="77415"/>
                    </a:cubicBezTo>
                    <a:cubicBezTo>
                      <a:pt x="144009" y="77317"/>
                      <a:pt x="144169" y="77218"/>
                      <a:pt x="144322" y="77122"/>
                    </a:cubicBezTo>
                    <a:cubicBezTo>
                      <a:pt x="146308" y="75863"/>
                      <a:pt x="147641" y="74649"/>
                      <a:pt x="147696" y="74597"/>
                    </a:cubicBezTo>
                    <a:cubicBezTo>
                      <a:pt x="147789" y="74511"/>
                      <a:pt x="147834" y="74386"/>
                      <a:pt x="147817" y="74261"/>
                    </a:cubicBezTo>
                    <a:cubicBezTo>
                      <a:pt x="147798" y="74136"/>
                      <a:pt x="147720" y="74029"/>
                      <a:pt x="147609" y="73972"/>
                    </a:cubicBezTo>
                    <a:cubicBezTo>
                      <a:pt x="147497" y="73916"/>
                      <a:pt x="136326" y="68372"/>
                      <a:pt x="128007" y="67818"/>
                    </a:cubicBezTo>
                    <a:cubicBezTo>
                      <a:pt x="127686" y="67797"/>
                      <a:pt x="127372" y="67786"/>
                      <a:pt x="127067" y="67786"/>
                    </a:cubicBezTo>
                    <a:cubicBezTo>
                      <a:pt x="122227" y="67786"/>
                      <a:pt x="119316" y="70403"/>
                      <a:pt x="116498" y="72935"/>
                    </a:cubicBezTo>
                    <a:cubicBezTo>
                      <a:pt x="114779" y="74480"/>
                      <a:pt x="113156" y="75941"/>
                      <a:pt x="111162" y="76737"/>
                    </a:cubicBezTo>
                    <a:cubicBezTo>
                      <a:pt x="109681" y="77331"/>
                      <a:pt x="108730" y="78278"/>
                      <a:pt x="108334" y="79555"/>
                    </a:cubicBezTo>
                    <a:cubicBezTo>
                      <a:pt x="107490" y="82271"/>
                      <a:pt x="109457" y="85545"/>
                      <a:pt x="109821" y="86117"/>
                    </a:cubicBezTo>
                    <a:cubicBezTo>
                      <a:pt x="108790" y="86911"/>
                      <a:pt x="107992" y="87918"/>
                      <a:pt x="107601" y="89213"/>
                    </a:cubicBezTo>
                    <a:cubicBezTo>
                      <a:pt x="106266" y="93666"/>
                      <a:pt x="95710" y="98062"/>
                      <a:pt x="92257" y="99394"/>
                    </a:cubicBezTo>
                    <a:cubicBezTo>
                      <a:pt x="95371" y="94479"/>
                      <a:pt x="98707" y="86568"/>
                      <a:pt x="102225" y="78222"/>
                    </a:cubicBezTo>
                    <a:cubicBezTo>
                      <a:pt x="103314" y="75640"/>
                      <a:pt x="104426" y="73003"/>
                      <a:pt x="105563" y="70371"/>
                    </a:cubicBezTo>
                    <a:cubicBezTo>
                      <a:pt x="108484" y="68820"/>
                      <a:pt x="118862" y="62970"/>
                      <a:pt x="122753" y="56160"/>
                    </a:cubicBezTo>
                    <a:cubicBezTo>
                      <a:pt x="124072" y="53850"/>
                      <a:pt x="125649" y="53102"/>
                      <a:pt x="127378" y="53102"/>
                    </a:cubicBezTo>
                    <a:cubicBezTo>
                      <a:pt x="128925" y="53102"/>
                      <a:pt x="130595" y="53702"/>
                      <a:pt x="132309" y="54319"/>
                    </a:cubicBezTo>
                    <a:cubicBezTo>
                      <a:pt x="134081" y="54957"/>
                      <a:pt x="135895" y="55609"/>
                      <a:pt x="137640" y="55609"/>
                    </a:cubicBezTo>
                    <a:cubicBezTo>
                      <a:pt x="138373" y="55609"/>
                      <a:pt x="139094" y="55494"/>
                      <a:pt x="139795" y="55214"/>
                    </a:cubicBezTo>
                    <a:cubicBezTo>
                      <a:pt x="145261" y="53026"/>
                      <a:pt x="155201" y="50807"/>
                      <a:pt x="155301" y="50785"/>
                    </a:cubicBezTo>
                    <a:cubicBezTo>
                      <a:pt x="155479" y="50745"/>
                      <a:pt x="155605" y="50586"/>
                      <a:pt x="155600" y="50404"/>
                    </a:cubicBezTo>
                    <a:cubicBezTo>
                      <a:pt x="155596" y="50221"/>
                      <a:pt x="155463" y="50066"/>
                      <a:pt x="155284" y="50034"/>
                    </a:cubicBezTo>
                    <a:cubicBezTo>
                      <a:pt x="155190" y="50017"/>
                      <a:pt x="145787" y="48336"/>
                      <a:pt x="138136" y="45057"/>
                    </a:cubicBezTo>
                    <a:cubicBezTo>
                      <a:pt x="137031" y="44583"/>
                      <a:pt x="135969" y="44379"/>
                      <a:pt x="134958" y="44379"/>
                    </a:cubicBezTo>
                    <a:cubicBezTo>
                      <a:pt x="128642" y="44379"/>
                      <a:pt x="124355" y="52362"/>
                      <a:pt x="124306" y="52456"/>
                    </a:cubicBezTo>
                    <a:cubicBezTo>
                      <a:pt x="124225" y="52610"/>
                      <a:pt x="124257" y="52798"/>
                      <a:pt x="124385" y="52916"/>
                    </a:cubicBezTo>
                    <a:cubicBezTo>
                      <a:pt x="124452" y="52980"/>
                      <a:pt x="124539" y="53014"/>
                      <a:pt x="124628" y="53018"/>
                    </a:cubicBezTo>
                    <a:cubicBezTo>
                      <a:pt x="123718" y="53550"/>
                      <a:pt x="122864" y="54429"/>
                      <a:pt x="122090" y="55781"/>
                    </a:cubicBezTo>
                    <a:cubicBezTo>
                      <a:pt x="118661" y="61782"/>
                      <a:pt x="109724" y="67189"/>
                      <a:pt x="106064" y="69224"/>
                    </a:cubicBezTo>
                    <a:cubicBezTo>
                      <a:pt x="106483" y="68262"/>
                      <a:pt x="106908" y="67301"/>
                      <a:pt x="107334" y="66345"/>
                    </a:cubicBezTo>
                    <a:cubicBezTo>
                      <a:pt x="107360" y="66350"/>
                      <a:pt x="107386" y="66360"/>
                      <a:pt x="107413" y="66360"/>
                    </a:cubicBezTo>
                    <a:cubicBezTo>
                      <a:pt x="107427" y="66360"/>
                      <a:pt x="107440" y="66359"/>
                      <a:pt x="107452" y="66358"/>
                    </a:cubicBezTo>
                    <a:cubicBezTo>
                      <a:pt x="107662" y="66337"/>
                      <a:pt x="107816" y="66149"/>
                      <a:pt x="107795" y="65939"/>
                    </a:cubicBezTo>
                    <a:cubicBezTo>
                      <a:pt x="107778" y="65768"/>
                      <a:pt x="107758" y="65606"/>
                      <a:pt x="107740" y="65438"/>
                    </a:cubicBezTo>
                    <a:cubicBezTo>
                      <a:pt x="113026" y="53710"/>
                      <a:pt x="118880" y="42883"/>
                      <a:pt x="125580" y="38517"/>
                    </a:cubicBezTo>
                    <a:cubicBezTo>
                      <a:pt x="125634" y="38546"/>
                      <a:pt x="125694" y="38564"/>
                      <a:pt x="125755" y="38564"/>
                    </a:cubicBezTo>
                    <a:cubicBezTo>
                      <a:pt x="125756" y="38564"/>
                      <a:pt x="125756" y="38565"/>
                      <a:pt x="125757" y="38565"/>
                    </a:cubicBezTo>
                    <a:cubicBezTo>
                      <a:pt x="125788" y="38565"/>
                      <a:pt x="125819" y="38563"/>
                      <a:pt x="125850" y="38554"/>
                    </a:cubicBezTo>
                    <a:cubicBezTo>
                      <a:pt x="126311" y="38438"/>
                      <a:pt x="137165" y="35680"/>
                      <a:pt x="139441" y="31126"/>
                    </a:cubicBezTo>
                    <a:cubicBezTo>
                      <a:pt x="141672" y="26667"/>
                      <a:pt x="142769" y="15351"/>
                      <a:pt x="142815" y="14871"/>
                    </a:cubicBezTo>
                    <a:cubicBezTo>
                      <a:pt x="142830" y="14710"/>
                      <a:pt x="142743" y="14556"/>
                      <a:pt x="142597" y="14489"/>
                    </a:cubicBezTo>
                    <a:cubicBezTo>
                      <a:pt x="142545" y="14464"/>
                      <a:pt x="142490" y="14452"/>
                      <a:pt x="142435" y="14452"/>
                    </a:cubicBezTo>
                    <a:cubicBezTo>
                      <a:pt x="142335" y="14452"/>
                      <a:pt x="142236" y="14491"/>
                      <a:pt x="142162" y="14565"/>
                    </a:cubicBezTo>
                    <a:cubicBezTo>
                      <a:pt x="142090" y="14638"/>
                      <a:pt x="134865" y="21877"/>
                      <a:pt x="129908" y="27935"/>
                    </a:cubicBezTo>
                    <a:cubicBezTo>
                      <a:pt x="125800" y="32957"/>
                      <a:pt x="125362" y="36515"/>
                      <a:pt x="125355" y="37757"/>
                    </a:cubicBezTo>
                    <a:cubicBezTo>
                      <a:pt x="122338" y="39668"/>
                      <a:pt x="119502" y="42829"/>
                      <a:pt x="116819" y="46775"/>
                    </a:cubicBezTo>
                    <a:cubicBezTo>
                      <a:pt x="116461" y="45527"/>
                      <a:pt x="116394" y="43965"/>
                      <a:pt x="116460" y="42339"/>
                    </a:cubicBezTo>
                    <a:cubicBezTo>
                      <a:pt x="117138" y="42275"/>
                      <a:pt x="121078" y="41753"/>
                      <a:pt x="122759" y="38105"/>
                    </a:cubicBezTo>
                    <a:cubicBezTo>
                      <a:pt x="122847" y="37912"/>
                      <a:pt x="122763" y="37685"/>
                      <a:pt x="122571" y="37597"/>
                    </a:cubicBezTo>
                    <a:cubicBezTo>
                      <a:pt x="122518" y="37573"/>
                      <a:pt x="122463" y="37561"/>
                      <a:pt x="122410" y="37561"/>
                    </a:cubicBezTo>
                    <a:cubicBezTo>
                      <a:pt x="122265" y="37561"/>
                      <a:pt x="122127" y="37644"/>
                      <a:pt x="122062" y="37785"/>
                    </a:cubicBezTo>
                    <a:cubicBezTo>
                      <a:pt x="121173" y="39712"/>
                      <a:pt x="119529" y="40665"/>
                      <a:pt x="118225" y="41135"/>
                    </a:cubicBezTo>
                    <a:cubicBezTo>
                      <a:pt x="120702" y="38829"/>
                      <a:pt x="120376" y="33958"/>
                      <a:pt x="120358" y="33728"/>
                    </a:cubicBezTo>
                    <a:cubicBezTo>
                      <a:pt x="120342" y="33528"/>
                      <a:pt x="120176" y="33374"/>
                      <a:pt x="119978" y="33374"/>
                    </a:cubicBezTo>
                    <a:cubicBezTo>
                      <a:pt x="119968" y="33374"/>
                      <a:pt x="119958" y="33374"/>
                      <a:pt x="119948" y="33375"/>
                    </a:cubicBezTo>
                    <a:cubicBezTo>
                      <a:pt x="119738" y="33390"/>
                      <a:pt x="119578" y="33574"/>
                      <a:pt x="119595" y="33784"/>
                    </a:cubicBezTo>
                    <a:cubicBezTo>
                      <a:pt x="119599" y="33842"/>
                      <a:pt x="119992" y="39602"/>
                      <a:pt x="116887" y="41157"/>
                    </a:cubicBezTo>
                    <a:cubicBezTo>
                      <a:pt x="116762" y="41222"/>
                      <a:pt x="116637" y="41269"/>
                      <a:pt x="116516" y="41305"/>
                    </a:cubicBezTo>
                    <a:cubicBezTo>
                      <a:pt x="116589" y="40238"/>
                      <a:pt x="116698" y="39175"/>
                      <a:pt x="116802" y="38191"/>
                    </a:cubicBezTo>
                    <a:cubicBezTo>
                      <a:pt x="117018" y="36157"/>
                      <a:pt x="117173" y="34687"/>
                      <a:pt x="116918" y="33996"/>
                    </a:cubicBezTo>
                    <a:cubicBezTo>
                      <a:pt x="116861" y="33842"/>
                      <a:pt x="116714" y="33747"/>
                      <a:pt x="116557" y="33747"/>
                    </a:cubicBezTo>
                    <a:cubicBezTo>
                      <a:pt x="116514" y="33747"/>
                      <a:pt x="116469" y="33754"/>
                      <a:pt x="116426" y="33770"/>
                    </a:cubicBezTo>
                    <a:cubicBezTo>
                      <a:pt x="116228" y="33844"/>
                      <a:pt x="116126" y="34063"/>
                      <a:pt x="116199" y="34262"/>
                    </a:cubicBezTo>
                    <a:cubicBezTo>
                      <a:pt x="116392" y="34784"/>
                      <a:pt x="116221" y="36399"/>
                      <a:pt x="116040" y="38109"/>
                    </a:cubicBezTo>
                    <a:cubicBezTo>
                      <a:pt x="115933" y="39122"/>
                      <a:pt x="115820" y="40217"/>
                      <a:pt x="115747" y="41318"/>
                    </a:cubicBezTo>
                    <a:cubicBezTo>
                      <a:pt x="115645" y="41291"/>
                      <a:pt x="115543" y="41258"/>
                      <a:pt x="115443" y="41208"/>
                    </a:cubicBezTo>
                    <a:cubicBezTo>
                      <a:pt x="113862" y="40429"/>
                      <a:pt x="112880" y="36928"/>
                      <a:pt x="112633" y="35645"/>
                    </a:cubicBezTo>
                    <a:cubicBezTo>
                      <a:pt x="112598" y="35462"/>
                      <a:pt x="112440" y="35333"/>
                      <a:pt x="112259" y="35333"/>
                    </a:cubicBezTo>
                    <a:cubicBezTo>
                      <a:pt x="112235" y="35333"/>
                      <a:pt x="112210" y="35336"/>
                      <a:pt x="112185" y="35340"/>
                    </a:cubicBezTo>
                    <a:cubicBezTo>
                      <a:pt x="111978" y="35381"/>
                      <a:pt x="111841" y="35582"/>
                      <a:pt x="111881" y="35788"/>
                    </a:cubicBezTo>
                    <a:cubicBezTo>
                      <a:pt x="111920" y="35992"/>
                      <a:pt x="112858" y="40786"/>
                      <a:pt x="115103" y="41896"/>
                    </a:cubicBezTo>
                    <a:cubicBezTo>
                      <a:pt x="115299" y="41993"/>
                      <a:pt x="115499" y="42049"/>
                      <a:pt x="115703" y="42087"/>
                    </a:cubicBezTo>
                    <a:cubicBezTo>
                      <a:pt x="115609" y="44068"/>
                      <a:pt x="115682" y="46017"/>
                      <a:pt x="116226" y="47489"/>
                    </a:cubicBezTo>
                    <a:cubicBezTo>
                      <a:pt x="116238" y="47522"/>
                      <a:pt x="116268" y="47541"/>
                      <a:pt x="116288" y="47569"/>
                    </a:cubicBezTo>
                    <a:cubicBezTo>
                      <a:pt x="114850" y="49752"/>
                      <a:pt x="113456" y="52151"/>
                      <a:pt x="112101" y="54697"/>
                    </a:cubicBezTo>
                    <a:cubicBezTo>
                      <a:pt x="111565" y="52063"/>
                      <a:pt x="109626" y="41759"/>
                      <a:pt x="110681" y="35217"/>
                    </a:cubicBezTo>
                    <a:lnTo>
                      <a:pt x="110681" y="35217"/>
                    </a:lnTo>
                    <a:cubicBezTo>
                      <a:pt x="110695" y="35219"/>
                      <a:pt x="110706" y="35229"/>
                      <a:pt x="110720" y="35230"/>
                    </a:cubicBezTo>
                    <a:cubicBezTo>
                      <a:pt x="110730" y="35232"/>
                      <a:pt x="110737" y="35232"/>
                      <a:pt x="110747" y="35232"/>
                    </a:cubicBezTo>
                    <a:cubicBezTo>
                      <a:pt x="110879" y="35232"/>
                      <a:pt x="111002" y="35163"/>
                      <a:pt x="111072" y="35052"/>
                    </a:cubicBezTo>
                    <a:cubicBezTo>
                      <a:pt x="111129" y="34962"/>
                      <a:pt x="116683" y="25883"/>
                      <a:pt x="115018" y="12012"/>
                    </a:cubicBezTo>
                    <a:cubicBezTo>
                      <a:pt x="114598" y="8508"/>
                      <a:pt x="111243" y="572"/>
                      <a:pt x="111100" y="235"/>
                    </a:cubicBezTo>
                    <a:cubicBezTo>
                      <a:pt x="111041" y="99"/>
                      <a:pt x="110912" y="9"/>
                      <a:pt x="110765" y="3"/>
                    </a:cubicBezTo>
                    <a:cubicBezTo>
                      <a:pt x="110751" y="1"/>
                      <a:pt x="110738" y="0"/>
                      <a:pt x="1107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20"/>
              <p:cNvSpPr/>
              <p:nvPr/>
            </p:nvSpPr>
            <p:spPr>
              <a:xfrm>
                <a:off x="4801900" y="35411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9" y="0"/>
                    </a:moveTo>
                    <a:cubicBezTo>
                      <a:pt x="421" y="0"/>
                      <a:pt x="1" y="419"/>
                      <a:pt x="1" y="937"/>
                    </a:cubicBezTo>
                    <a:cubicBezTo>
                      <a:pt x="1" y="1455"/>
                      <a:pt x="420" y="1875"/>
                      <a:pt x="939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5" y="0"/>
                      <a:pt x="9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0"/>
              <p:cNvSpPr/>
              <p:nvPr/>
            </p:nvSpPr>
            <p:spPr>
              <a:xfrm>
                <a:off x="4762700" y="3679225"/>
                <a:ext cx="5230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1877" extrusionOk="0">
                    <a:moveTo>
                      <a:pt x="1044" y="0"/>
                    </a:moveTo>
                    <a:cubicBezTo>
                      <a:pt x="640" y="0"/>
                      <a:pt x="268" y="264"/>
                      <a:pt x="146" y="671"/>
                    </a:cubicBezTo>
                    <a:cubicBezTo>
                      <a:pt x="0" y="1169"/>
                      <a:pt x="283" y="1690"/>
                      <a:pt x="778" y="1837"/>
                    </a:cubicBezTo>
                    <a:cubicBezTo>
                      <a:pt x="867" y="1864"/>
                      <a:pt x="956" y="1876"/>
                      <a:pt x="1044" y="1876"/>
                    </a:cubicBezTo>
                    <a:cubicBezTo>
                      <a:pt x="1449" y="1876"/>
                      <a:pt x="1822" y="1612"/>
                      <a:pt x="1944" y="1205"/>
                    </a:cubicBezTo>
                    <a:cubicBezTo>
                      <a:pt x="2092" y="708"/>
                      <a:pt x="1809" y="187"/>
                      <a:pt x="1312" y="40"/>
                    </a:cubicBezTo>
                    <a:cubicBezTo>
                      <a:pt x="1223" y="13"/>
                      <a:pt x="1132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0"/>
              <p:cNvSpPr/>
              <p:nvPr/>
            </p:nvSpPr>
            <p:spPr>
              <a:xfrm>
                <a:off x="1956525" y="2592675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8" y="0"/>
                    </a:moveTo>
                    <a:cubicBezTo>
                      <a:pt x="421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8" y="1875"/>
                    </a:cubicBezTo>
                    <a:cubicBezTo>
                      <a:pt x="1455" y="1875"/>
                      <a:pt x="1875" y="1456"/>
                      <a:pt x="1875" y="938"/>
                    </a:cubicBezTo>
                    <a:cubicBezTo>
                      <a:pt x="1875" y="421"/>
                      <a:pt x="1455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20"/>
              <p:cNvSpPr/>
              <p:nvPr/>
            </p:nvSpPr>
            <p:spPr>
              <a:xfrm>
                <a:off x="2013850" y="251190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1"/>
                      <a:pt x="1455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20"/>
              <p:cNvSpPr/>
              <p:nvPr/>
            </p:nvSpPr>
            <p:spPr>
              <a:xfrm>
                <a:off x="2058125" y="24337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19"/>
                      <a:pt x="0" y="937"/>
                    </a:cubicBezTo>
                    <a:cubicBezTo>
                      <a:pt x="0" y="1455"/>
                      <a:pt x="419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19"/>
                      <a:pt x="1456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0"/>
              <p:cNvSpPr/>
              <p:nvPr/>
            </p:nvSpPr>
            <p:spPr>
              <a:xfrm>
                <a:off x="2561025" y="2650025"/>
                <a:ext cx="4687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6" extrusionOk="0">
                    <a:moveTo>
                      <a:pt x="940" y="0"/>
                    </a:moveTo>
                    <a:cubicBezTo>
                      <a:pt x="939" y="0"/>
                      <a:pt x="939" y="0"/>
                      <a:pt x="938" y="0"/>
                    </a:cubicBezTo>
                    <a:cubicBezTo>
                      <a:pt x="420" y="0"/>
                      <a:pt x="0" y="420"/>
                      <a:pt x="0" y="937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20"/>
              <p:cNvSpPr/>
              <p:nvPr/>
            </p:nvSpPr>
            <p:spPr>
              <a:xfrm>
                <a:off x="2654825" y="2709925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38" y="0"/>
                    </a:move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1"/>
                      <a:pt x="1456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0"/>
              <p:cNvSpPr/>
              <p:nvPr/>
            </p:nvSpPr>
            <p:spPr>
              <a:xfrm>
                <a:off x="2714750" y="264480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1" y="0"/>
                    </a:moveTo>
                    <a:cubicBezTo>
                      <a:pt x="940" y="0"/>
                      <a:pt x="940" y="0"/>
                      <a:pt x="939" y="0"/>
                    </a:cubicBez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9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0"/>
                      <a:pt x="1457" y="0"/>
                      <a:pt x="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0"/>
              <p:cNvSpPr/>
              <p:nvPr/>
            </p:nvSpPr>
            <p:spPr>
              <a:xfrm>
                <a:off x="3952200" y="1210700"/>
                <a:ext cx="648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5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1" y="950"/>
                      <a:pt x="220" y="1544"/>
                    </a:cubicBezTo>
                    <a:cubicBezTo>
                      <a:pt x="391" y="2008"/>
                      <a:pt x="829" y="2295"/>
                      <a:pt x="1295" y="2295"/>
                    </a:cubicBezTo>
                    <a:cubicBezTo>
                      <a:pt x="1427" y="2295"/>
                      <a:pt x="1562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2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0"/>
              <p:cNvSpPr/>
              <p:nvPr/>
            </p:nvSpPr>
            <p:spPr>
              <a:xfrm>
                <a:off x="4061025" y="1159400"/>
                <a:ext cx="647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5" extrusionOk="0">
                    <a:moveTo>
                      <a:pt x="1297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0" y="950"/>
                      <a:pt x="221" y="1544"/>
                    </a:cubicBezTo>
                    <a:cubicBezTo>
                      <a:pt x="391" y="2008"/>
                      <a:pt x="828" y="2295"/>
                      <a:pt x="1295" y="2295"/>
                    </a:cubicBezTo>
                    <a:cubicBezTo>
                      <a:pt x="1427" y="2295"/>
                      <a:pt x="1561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3" y="0"/>
                      <a:pt x="12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20"/>
              <p:cNvSpPr/>
              <p:nvPr/>
            </p:nvSpPr>
            <p:spPr>
              <a:xfrm>
                <a:off x="4162200" y="1177600"/>
                <a:ext cx="64800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4" extrusionOk="0">
                    <a:moveTo>
                      <a:pt x="1294" y="0"/>
                    </a:moveTo>
                    <a:cubicBezTo>
                      <a:pt x="1162" y="0"/>
                      <a:pt x="1029" y="23"/>
                      <a:pt x="899" y="71"/>
                    </a:cubicBezTo>
                    <a:cubicBezTo>
                      <a:pt x="305" y="291"/>
                      <a:pt x="1" y="949"/>
                      <a:pt x="220" y="1544"/>
                    </a:cubicBezTo>
                    <a:cubicBezTo>
                      <a:pt x="391" y="2007"/>
                      <a:pt x="829" y="2294"/>
                      <a:pt x="1294" y="2294"/>
                    </a:cubicBezTo>
                    <a:cubicBezTo>
                      <a:pt x="1426" y="2294"/>
                      <a:pt x="1561" y="2271"/>
                      <a:pt x="1692" y="2222"/>
                    </a:cubicBezTo>
                    <a:cubicBezTo>
                      <a:pt x="2287" y="2003"/>
                      <a:pt x="2591" y="1345"/>
                      <a:pt x="2371" y="750"/>
                    </a:cubicBezTo>
                    <a:cubicBezTo>
                      <a:pt x="2200" y="287"/>
                      <a:pt x="1760" y="0"/>
                      <a:pt x="12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20"/>
              <p:cNvSpPr/>
              <p:nvPr/>
            </p:nvSpPr>
            <p:spPr>
              <a:xfrm>
                <a:off x="4212700" y="1269450"/>
                <a:ext cx="64775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4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1"/>
                    </a:cubicBezTo>
                    <a:cubicBezTo>
                      <a:pt x="305" y="290"/>
                      <a:pt x="0" y="948"/>
                      <a:pt x="221" y="1543"/>
                    </a:cubicBezTo>
                    <a:cubicBezTo>
                      <a:pt x="391" y="2007"/>
                      <a:pt x="829" y="2294"/>
                      <a:pt x="1296" y="2294"/>
                    </a:cubicBezTo>
                    <a:cubicBezTo>
                      <a:pt x="1428" y="2294"/>
                      <a:pt x="1562" y="2271"/>
                      <a:pt x="1693" y="2223"/>
                    </a:cubicBezTo>
                    <a:cubicBezTo>
                      <a:pt x="2287" y="2002"/>
                      <a:pt x="2591" y="1344"/>
                      <a:pt x="2372" y="749"/>
                    </a:cubicBezTo>
                    <a:cubicBezTo>
                      <a:pt x="2201" y="287"/>
                      <a:pt x="1763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20"/>
              <p:cNvSpPr/>
              <p:nvPr/>
            </p:nvSpPr>
            <p:spPr>
              <a:xfrm>
                <a:off x="3540725" y="18109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8"/>
                      <a:pt x="1" y="1044"/>
                    </a:cubicBezTo>
                    <a:cubicBezTo>
                      <a:pt x="1" y="1619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4"/>
                    </a:cubicBezTo>
                    <a:cubicBezTo>
                      <a:pt x="2086" y="468"/>
                      <a:pt x="1620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20"/>
              <p:cNvSpPr/>
              <p:nvPr/>
            </p:nvSpPr>
            <p:spPr>
              <a:xfrm>
                <a:off x="3691850" y="1779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6"/>
                      <a:pt x="1" y="1042"/>
                    </a:cubicBezTo>
                    <a:cubicBezTo>
                      <a:pt x="1" y="1620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2"/>
                    </a:cubicBezTo>
                    <a:cubicBezTo>
                      <a:pt x="2086" y="468"/>
                      <a:pt x="1618" y="2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20"/>
              <p:cNvSpPr/>
              <p:nvPr/>
            </p:nvSpPr>
            <p:spPr>
              <a:xfrm>
                <a:off x="3785625" y="19151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8" y="0"/>
                      <a:pt x="1" y="467"/>
                      <a:pt x="1" y="1043"/>
                    </a:cubicBezTo>
                    <a:cubicBezTo>
                      <a:pt x="1" y="1618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2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20"/>
              <p:cNvSpPr/>
              <p:nvPr/>
            </p:nvSpPr>
            <p:spPr>
              <a:xfrm>
                <a:off x="3488600" y="187350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7"/>
                      <a:pt x="1" y="1042"/>
                    </a:cubicBezTo>
                    <a:cubicBezTo>
                      <a:pt x="1" y="1619"/>
                      <a:pt x="468" y="2086"/>
                      <a:pt x="1043" y="2086"/>
                    </a:cubicBezTo>
                    <a:cubicBezTo>
                      <a:pt x="1618" y="2086"/>
                      <a:pt x="2086" y="1618"/>
                      <a:pt x="2086" y="1042"/>
                    </a:cubicBezTo>
                    <a:cubicBezTo>
                      <a:pt x="2086" y="467"/>
                      <a:pt x="1618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20"/>
              <p:cNvSpPr/>
              <p:nvPr/>
            </p:nvSpPr>
            <p:spPr>
              <a:xfrm>
                <a:off x="3499000" y="2050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6" y="0"/>
                      <a:pt x="1" y="467"/>
                      <a:pt x="1" y="1043"/>
                    </a:cubicBezTo>
                    <a:cubicBezTo>
                      <a:pt x="1" y="1620"/>
                      <a:pt x="466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20"/>
              <p:cNvSpPr/>
              <p:nvPr/>
            </p:nvSpPr>
            <p:spPr>
              <a:xfrm>
                <a:off x="3175900" y="26760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9" y="0"/>
                      <a:pt x="1" y="466"/>
                      <a:pt x="1" y="1043"/>
                    </a:cubicBezTo>
                    <a:cubicBezTo>
                      <a:pt x="1" y="1620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6"/>
                      <a:pt x="1619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20"/>
              <p:cNvSpPr/>
              <p:nvPr/>
            </p:nvSpPr>
            <p:spPr>
              <a:xfrm>
                <a:off x="3327075" y="2676550"/>
                <a:ext cx="568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6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4" y="2273"/>
                      <a:pt x="2273" y="1764"/>
                      <a:pt x="2273" y="1136"/>
                    </a:cubicBezTo>
                    <a:cubicBezTo>
                      <a:pt x="2273" y="509"/>
                      <a:pt x="1764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20"/>
              <p:cNvSpPr/>
              <p:nvPr/>
            </p:nvSpPr>
            <p:spPr>
              <a:xfrm>
                <a:off x="3197250" y="2887350"/>
                <a:ext cx="56850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7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5" y="2273"/>
                      <a:pt x="2274" y="1764"/>
                      <a:pt x="2274" y="1137"/>
                    </a:cubicBezTo>
                    <a:cubicBezTo>
                      <a:pt x="2274" y="509"/>
                      <a:pt x="1765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20"/>
              <p:cNvSpPr/>
              <p:nvPr/>
            </p:nvSpPr>
            <p:spPr>
              <a:xfrm>
                <a:off x="4593450" y="3129450"/>
                <a:ext cx="469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8" extrusionOk="0">
                    <a:moveTo>
                      <a:pt x="940" y="0"/>
                    </a:moveTo>
                    <a:cubicBezTo>
                      <a:pt x="939" y="0"/>
                      <a:pt x="938" y="0"/>
                      <a:pt x="937" y="0"/>
                    </a:cubicBezTo>
                    <a:cubicBezTo>
                      <a:pt x="421" y="0"/>
                      <a:pt x="1" y="419"/>
                      <a:pt x="1" y="938"/>
                    </a:cubicBezTo>
                    <a:cubicBezTo>
                      <a:pt x="1" y="1457"/>
                      <a:pt x="419" y="1877"/>
                      <a:pt x="937" y="1877"/>
                    </a:cubicBezTo>
                    <a:cubicBezTo>
                      <a:pt x="1455" y="1877"/>
                      <a:pt x="1875" y="1457"/>
                      <a:pt x="1875" y="938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20"/>
              <p:cNvSpPr/>
              <p:nvPr/>
            </p:nvSpPr>
            <p:spPr>
              <a:xfrm>
                <a:off x="4734125" y="312165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2" y="0"/>
                    </a:moveTo>
                    <a:cubicBezTo>
                      <a:pt x="941" y="0"/>
                      <a:pt x="940" y="0"/>
                      <a:pt x="940" y="0"/>
                    </a:cubicBez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40" y="1875"/>
                    </a:cubicBezTo>
                    <a:cubicBezTo>
                      <a:pt x="1456" y="1875"/>
                      <a:pt x="1876" y="1456"/>
                      <a:pt x="1876" y="937"/>
                    </a:cubicBezTo>
                    <a:cubicBezTo>
                      <a:pt x="1876" y="420"/>
                      <a:pt x="1457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8" name="Google Shape;358;p20"/>
            <p:cNvGrpSpPr/>
            <p:nvPr/>
          </p:nvGrpSpPr>
          <p:grpSpPr>
            <a:xfrm rot="2092287">
              <a:off x="-479013" y="2941045"/>
              <a:ext cx="2727969" cy="2375860"/>
              <a:chOff x="1015853" y="146944"/>
              <a:chExt cx="5308649" cy="4623442"/>
            </a:xfrm>
          </p:grpSpPr>
          <p:sp>
            <p:nvSpPr>
              <p:cNvPr id="359" name="Google Shape;359;p20"/>
              <p:cNvSpPr/>
              <p:nvPr/>
            </p:nvSpPr>
            <p:spPr>
              <a:xfrm rot="-270830">
                <a:off x="1175111" y="336724"/>
                <a:ext cx="4990133" cy="4243882"/>
              </a:xfrm>
              <a:custGeom>
                <a:avLst/>
                <a:gdLst/>
                <a:ahLst/>
                <a:cxnLst/>
                <a:rect l="l" t="t" r="r" b="b"/>
                <a:pathLst>
                  <a:path w="199605" h="169755" extrusionOk="0">
                    <a:moveTo>
                      <a:pt x="110710" y="1287"/>
                    </a:moveTo>
                    <a:cubicBezTo>
                      <a:pt x="111570" y="3388"/>
                      <a:pt x="113926" y="9319"/>
                      <a:pt x="114259" y="12102"/>
                    </a:cubicBezTo>
                    <a:cubicBezTo>
                      <a:pt x="115537" y="22751"/>
                      <a:pt x="112493" y="30491"/>
                      <a:pt x="111089" y="33386"/>
                    </a:cubicBezTo>
                    <a:cubicBezTo>
                      <a:pt x="111099" y="33356"/>
                      <a:pt x="111106" y="33323"/>
                      <a:pt x="111116" y="33292"/>
                    </a:cubicBezTo>
                    <a:cubicBezTo>
                      <a:pt x="111117" y="33287"/>
                      <a:pt x="111116" y="33284"/>
                      <a:pt x="111117" y="33280"/>
                    </a:cubicBezTo>
                    <a:cubicBezTo>
                      <a:pt x="111123" y="33256"/>
                      <a:pt x="111122" y="33230"/>
                      <a:pt x="111123" y="33204"/>
                    </a:cubicBezTo>
                    <a:cubicBezTo>
                      <a:pt x="111124" y="33178"/>
                      <a:pt x="111130" y="33154"/>
                      <a:pt x="111127" y="33127"/>
                    </a:cubicBezTo>
                    <a:cubicBezTo>
                      <a:pt x="111127" y="33123"/>
                      <a:pt x="111128" y="33119"/>
                      <a:pt x="111127" y="33115"/>
                    </a:cubicBezTo>
                    <a:cubicBezTo>
                      <a:pt x="111110" y="33015"/>
                      <a:pt x="109474" y="23097"/>
                      <a:pt x="110017" y="17651"/>
                    </a:cubicBezTo>
                    <a:cubicBezTo>
                      <a:pt x="110038" y="17441"/>
                      <a:pt x="109884" y="17253"/>
                      <a:pt x="109674" y="17232"/>
                    </a:cubicBezTo>
                    <a:cubicBezTo>
                      <a:pt x="109659" y="17230"/>
                      <a:pt x="109644" y="17229"/>
                      <a:pt x="109629" y="17229"/>
                    </a:cubicBezTo>
                    <a:cubicBezTo>
                      <a:pt x="109440" y="17229"/>
                      <a:pt x="109275" y="17380"/>
                      <a:pt x="109255" y="17575"/>
                    </a:cubicBezTo>
                    <a:cubicBezTo>
                      <a:pt x="108738" y="22751"/>
                      <a:pt x="110098" y="31549"/>
                      <a:pt x="110337" y="33034"/>
                    </a:cubicBezTo>
                    <a:cubicBezTo>
                      <a:pt x="110223" y="32794"/>
                      <a:pt x="110109" y="32551"/>
                      <a:pt x="109991" y="32300"/>
                    </a:cubicBezTo>
                    <a:cubicBezTo>
                      <a:pt x="107533" y="27088"/>
                      <a:pt x="104166" y="19951"/>
                      <a:pt x="105561" y="14372"/>
                    </a:cubicBezTo>
                    <a:cubicBezTo>
                      <a:pt x="106893" y="9039"/>
                      <a:pt x="109695" y="3278"/>
                      <a:pt x="110710" y="1287"/>
                    </a:cubicBezTo>
                    <a:close/>
                    <a:moveTo>
                      <a:pt x="141935" y="15882"/>
                    </a:moveTo>
                    <a:cubicBezTo>
                      <a:pt x="141598" y="18870"/>
                      <a:pt x="140527" y="27239"/>
                      <a:pt x="138755" y="30784"/>
                    </a:cubicBezTo>
                    <a:cubicBezTo>
                      <a:pt x="137343" y="33608"/>
                      <a:pt x="132050" y="35775"/>
                      <a:pt x="128642" y="36914"/>
                    </a:cubicBezTo>
                    <a:cubicBezTo>
                      <a:pt x="134698" y="32933"/>
                      <a:pt x="136064" y="29038"/>
                      <a:pt x="136126" y="28852"/>
                    </a:cubicBezTo>
                    <a:cubicBezTo>
                      <a:pt x="136192" y="28652"/>
                      <a:pt x="136084" y="28436"/>
                      <a:pt x="135884" y="28369"/>
                    </a:cubicBezTo>
                    <a:cubicBezTo>
                      <a:pt x="135844" y="28355"/>
                      <a:pt x="135804" y="28349"/>
                      <a:pt x="135764" y="28349"/>
                    </a:cubicBezTo>
                    <a:cubicBezTo>
                      <a:pt x="135604" y="28349"/>
                      <a:pt x="135454" y="28449"/>
                      <a:pt x="135398" y="28609"/>
                    </a:cubicBezTo>
                    <a:cubicBezTo>
                      <a:pt x="135383" y="28656"/>
                      <a:pt x="133778" y="33141"/>
                      <a:pt x="126522" y="37308"/>
                    </a:cubicBezTo>
                    <a:cubicBezTo>
                      <a:pt x="126459" y="37267"/>
                      <a:pt x="126387" y="37245"/>
                      <a:pt x="126313" y="37245"/>
                    </a:cubicBezTo>
                    <a:cubicBezTo>
                      <a:pt x="126259" y="37245"/>
                      <a:pt x="126204" y="37256"/>
                      <a:pt x="126151" y="37281"/>
                    </a:cubicBezTo>
                    <a:cubicBezTo>
                      <a:pt x="126284" y="35854"/>
                      <a:pt x="127006" y="32690"/>
                      <a:pt x="130500" y="28418"/>
                    </a:cubicBezTo>
                    <a:cubicBezTo>
                      <a:pt x="134483" y="23550"/>
                      <a:pt x="139943" y="17911"/>
                      <a:pt x="141935" y="15882"/>
                    </a:cubicBezTo>
                    <a:close/>
                    <a:moveTo>
                      <a:pt x="80670" y="29297"/>
                    </a:moveTo>
                    <a:lnTo>
                      <a:pt x="80670" y="29297"/>
                    </a:lnTo>
                    <a:cubicBezTo>
                      <a:pt x="83391" y="29310"/>
                      <a:pt x="88996" y="29597"/>
                      <a:pt x="92596" y="31561"/>
                    </a:cubicBezTo>
                    <a:cubicBezTo>
                      <a:pt x="95232" y="32998"/>
                      <a:pt x="95910" y="34163"/>
                      <a:pt x="96695" y="35513"/>
                    </a:cubicBezTo>
                    <a:cubicBezTo>
                      <a:pt x="97384" y="36694"/>
                      <a:pt x="98165" y="38036"/>
                      <a:pt x="100314" y="39755"/>
                    </a:cubicBezTo>
                    <a:cubicBezTo>
                      <a:pt x="103408" y="42228"/>
                      <a:pt x="103208" y="44623"/>
                      <a:pt x="102976" y="47395"/>
                    </a:cubicBezTo>
                    <a:cubicBezTo>
                      <a:pt x="102905" y="48242"/>
                      <a:pt x="102832" y="49113"/>
                      <a:pt x="102855" y="50006"/>
                    </a:cubicBezTo>
                    <a:cubicBezTo>
                      <a:pt x="101691" y="47751"/>
                      <a:pt x="99277" y="43580"/>
                      <a:pt x="95796" y="40099"/>
                    </a:cubicBezTo>
                    <a:cubicBezTo>
                      <a:pt x="95721" y="40024"/>
                      <a:pt x="95623" y="39987"/>
                      <a:pt x="95525" y="39987"/>
                    </a:cubicBezTo>
                    <a:cubicBezTo>
                      <a:pt x="95427" y="39987"/>
                      <a:pt x="95329" y="40024"/>
                      <a:pt x="95254" y="40099"/>
                    </a:cubicBezTo>
                    <a:cubicBezTo>
                      <a:pt x="95102" y="40248"/>
                      <a:pt x="95104" y="40490"/>
                      <a:pt x="95254" y="40641"/>
                    </a:cubicBezTo>
                    <a:cubicBezTo>
                      <a:pt x="99138" y="44526"/>
                      <a:pt x="101670" y="49296"/>
                      <a:pt x="102574" y="51156"/>
                    </a:cubicBezTo>
                    <a:cubicBezTo>
                      <a:pt x="100547" y="50454"/>
                      <a:pt x="95301" y="48501"/>
                      <a:pt x="92101" y="46012"/>
                    </a:cubicBezTo>
                    <a:cubicBezTo>
                      <a:pt x="88886" y="43512"/>
                      <a:pt x="88863" y="43392"/>
                      <a:pt x="88258" y="40332"/>
                    </a:cubicBezTo>
                    <a:cubicBezTo>
                      <a:pt x="88110" y="39590"/>
                      <a:pt x="87931" y="38683"/>
                      <a:pt x="87667" y="37540"/>
                    </a:cubicBezTo>
                    <a:cubicBezTo>
                      <a:pt x="86652" y="33141"/>
                      <a:pt x="82816" y="30476"/>
                      <a:pt x="80670" y="29297"/>
                    </a:cubicBezTo>
                    <a:close/>
                    <a:moveTo>
                      <a:pt x="134919" y="45137"/>
                    </a:moveTo>
                    <a:cubicBezTo>
                      <a:pt x="135891" y="45137"/>
                      <a:pt x="136864" y="45345"/>
                      <a:pt x="137836" y="45761"/>
                    </a:cubicBezTo>
                    <a:cubicBezTo>
                      <a:pt x="143576" y="48220"/>
                      <a:pt x="150281" y="49790"/>
                      <a:pt x="153397" y="50442"/>
                    </a:cubicBezTo>
                    <a:cubicBezTo>
                      <a:pt x="150269" y="51187"/>
                      <a:pt x="143641" y="52852"/>
                      <a:pt x="139512" y="54503"/>
                    </a:cubicBezTo>
                    <a:cubicBezTo>
                      <a:pt x="138916" y="54741"/>
                      <a:pt x="138291" y="54840"/>
                      <a:pt x="137646" y="54840"/>
                    </a:cubicBezTo>
                    <a:cubicBezTo>
                      <a:pt x="136022" y="54840"/>
                      <a:pt x="134275" y="54212"/>
                      <a:pt x="132570" y="53599"/>
                    </a:cubicBezTo>
                    <a:cubicBezTo>
                      <a:pt x="130808" y="52965"/>
                      <a:pt x="129017" y="52322"/>
                      <a:pt x="127322" y="52322"/>
                    </a:cubicBezTo>
                    <a:cubicBezTo>
                      <a:pt x="126686" y="52322"/>
                      <a:pt x="126061" y="52412"/>
                      <a:pt x="125459" y="52628"/>
                    </a:cubicBezTo>
                    <a:cubicBezTo>
                      <a:pt x="126933" y="51885"/>
                      <a:pt x="131046" y="50109"/>
                      <a:pt x="137457" y="49682"/>
                    </a:cubicBezTo>
                    <a:cubicBezTo>
                      <a:pt x="137668" y="49668"/>
                      <a:pt x="137827" y="49485"/>
                      <a:pt x="137814" y="49274"/>
                    </a:cubicBezTo>
                    <a:cubicBezTo>
                      <a:pt x="137799" y="49074"/>
                      <a:pt x="137629" y="48915"/>
                      <a:pt x="137437" y="48915"/>
                    </a:cubicBezTo>
                    <a:cubicBezTo>
                      <a:pt x="137426" y="48915"/>
                      <a:pt x="137415" y="48916"/>
                      <a:pt x="137405" y="48917"/>
                    </a:cubicBezTo>
                    <a:cubicBezTo>
                      <a:pt x="131497" y="49310"/>
                      <a:pt x="127545" y="50792"/>
                      <a:pt x="125679" y="51663"/>
                    </a:cubicBezTo>
                    <a:cubicBezTo>
                      <a:pt x="126305" y="50703"/>
                      <a:pt x="127333" y="49295"/>
                      <a:pt x="128673" y="48038"/>
                    </a:cubicBezTo>
                    <a:cubicBezTo>
                      <a:pt x="130731" y="46106"/>
                      <a:pt x="132822" y="45137"/>
                      <a:pt x="134919" y="45137"/>
                    </a:cubicBezTo>
                    <a:close/>
                    <a:moveTo>
                      <a:pt x="24230" y="56144"/>
                    </a:moveTo>
                    <a:cubicBezTo>
                      <a:pt x="25693" y="57353"/>
                      <a:pt x="29278" y="60500"/>
                      <a:pt x="33466" y="65525"/>
                    </a:cubicBezTo>
                    <a:cubicBezTo>
                      <a:pt x="34161" y="66359"/>
                      <a:pt x="34749" y="67044"/>
                      <a:pt x="35249" y="67625"/>
                    </a:cubicBezTo>
                    <a:cubicBezTo>
                      <a:pt x="37998" y="70820"/>
                      <a:pt x="37998" y="70820"/>
                      <a:pt x="38649" y="76229"/>
                    </a:cubicBezTo>
                    <a:cubicBezTo>
                      <a:pt x="38809" y="77543"/>
                      <a:pt x="39003" y="79169"/>
                      <a:pt x="39284" y="81229"/>
                    </a:cubicBezTo>
                    <a:cubicBezTo>
                      <a:pt x="39448" y="82440"/>
                      <a:pt x="39705" y="83507"/>
                      <a:pt x="40032" y="84454"/>
                    </a:cubicBezTo>
                    <a:cubicBezTo>
                      <a:pt x="39768" y="84356"/>
                      <a:pt x="39453" y="84238"/>
                      <a:pt x="39099" y="84100"/>
                    </a:cubicBezTo>
                    <a:cubicBezTo>
                      <a:pt x="37749" y="83381"/>
                      <a:pt x="35839" y="81918"/>
                      <a:pt x="34089" y="78983"/>
                    </a:cubicBezTo>
                    <a:cubicBezTo>
                      <a:pt x="28637" y="69837"/>
                      <a:pt x="29663" y="66556"/>
                      <a:pt x="29672" y="66529"/>
                    </a:cubicBezTo>
                    <a:cubicBezTo>
                      <a:pt x="29746" y="66331"/>
                      <a:pt x="29646" y="66109"/>
                      <a:pt x="29448" y="66034"/>
                    </a:cubicBezTo>
                    <a:cubicBezTo>
                      <a:pt x="29403" y="66018"/>
                      <a:pt x="29358" y="66010"/>
                      <a:pt x="29313" y="66010"/>
                    </a:cubicBezTo>
                    <a:cubicBezTo>
                      <a:pt x="29158" y="66010"/>
                      <a:pt x="29012" y="66105"/>
                      <a:pt x="28954" y="66259"/>
                    </a:cubicBezTo>
                    <a:cubicBezTo>
                      <a:pt x="28901" y="66399"/>
                      <a:pt x="27731" y="69814"/>
                      <a:pt x="33431" y="79374"/>
                    </a:cubicBezTo>
                    <a:cubicBezTo>
                      <a:pt x="34329" y="80880"/>
                      <a:pt x="35266" y="82021"/>
                      <a:pt x="36157" y="82884"/>
                    </a:cubicBezTo>
                    <a:cubicBezTo>
                      <a:pt x="30651" y="80463"/>
                      <a:pt x="22515" y="76056"/>
                      <a:pt x="23572" y="71481"/>
                    </a:cubicBezTo>
                    <a:cubicBezTo>
                      <a:pt x="24922" y="65625"/>
                      <a:pt x="24458" y="58618"/>
                      <a:pt x="24230" y="56144"/>
                    </a:cubicBezTo>
                    <a:close/>
                    <a:moveTo>
                      <a:pt x="127089" y="68551"/>
                    </a:moveTo>
                    <a:cubicBezTo>
                      <a:pt x="127371" y="68551"/>
                      <a:pt x="127660" y="68560"/>
                      <a:pt x="127954" y="68580"/>
                    </a:cubicBezTo>
                    <a:cubicBezTo>
                      <a:pt x="135105" y="69057"/>
                      <a:pt x="144457" y="73317"/>
                      <a:pt x="146745" y="74404"/>
                    </a:cubicBezTo>
                    <a:cubicBezTo>
                      <a:pt x="146203" y="74858"/>
                      <a:pt x="145187" y="75662"/>
                      <a:pt x="143912" y="76473"/>
                    </a:cubicBezTo>
                    <a:cubicBezTo>
                      <a:pt x="143405" y="76793"/>
                      <a:pt x="142848" y="77121"/>
                      <a:pt x="142255" y="77432"/>
                    </a:cubicBezTo>
                    <a:cubicBezTo>
                      <a:pt x="141298" y="77250"/>
                      <a:pt x="140193" y="76463"/>
                      <a:pt x="138971" y="75591"/>
                    </a:cubicBezTo>
                    <a:cubicBezTo>
                      <a:pt x="137055" y="74224"/>
                      <a:pt x="134798" y="72615"/>
                      <a:pt x="132136" y="72615"/>
                    </a:cubicBezTo>
                    <a:cubicBezTo>
                      <a:pt x="131124" y="72615"/>
                      <a:pt x="130054" y="72848"/>
                      <a:pt x="128921" y="73414"/>
                    </a:cubicBezTo>
                    <a:cubicBezTo>
                      <a:pt x="126188" y="74781"/>
                      <a:pt x="124680" y="75762"/>
                      <a:pt x="123468" y="76552"/>
                    </a:cubicBezTo>
                    <a:cubicBezTo>
                      <a:pt x="121741" y="77677"/>
                      <a:pt x="120791" y="78298"/>
                      <a:pt x="117892" y="78941"/>
                    </a:cubicBezTo>
                    <a:cubicBezTo>
                      <a:pt x="113706" y="79872"/>
                      <a:pt x="111069" y="83715"/>
                      <a:pt x="110181" y="85218"/>
                    </a:cubicBezTo>
                    <a:cubicBezTo>
                      <a:pt x="109589" y="84146"/>
                      <a:pt x="108459" y="81730"/>
                      <a:pt x="109065" y="79781"/>
                    </a:cubicBezTo>
                    <a:cubicBezTo>
                      <a:pt x="109390" y="78736"/>
                      <a:pt x="110192" y="77950"/>
                      <a:pt x="111447" y="77448"/>
                    </a:cubicBezTo>
                    <a:cubicBezTo>
                      <a:pt x="113567" y="76601"/>
                      <a:pt x="115238" y="75097"/>
                      <a:pt x="117009" y="73504"/>
                    </a:cubicBezTo>
                    <a:cubicBezTo>
                      <a:pt x="119719" y="71066"/>
                      <a:pt x="122516" y="68551"/>
                      <a:pt x="127089" y="68551"/>
                    </a:cubicBezTo>
                    <a:close/>
                    <a:moveTo>
                      <a:pt x="132143" y="73383"/>
                    </a:moveTo>
                    <a:cubicBezTo>
                      <a:pt x="134556" y="73383"/>
                      <a:pt x="136634" y="74865"/>
                      <a:pt x="138527" y="76215"/>
                    </a:cubicBezTo>
                    <a:cubicBezTo>
                      <a:pt x="139495" y="76906"/>
                      <a:pt x="140397" y="77549"/>
                      <a:pt x="141257" y="77918"/>
                    </a:cubicBezTo>
                    <a:cubicBezTo>
                      <a:pt x="139793" y="78580"/>
                      <a:pt x="138179" y="79068"/>
                      <a:pt x="136610" y="79068"/>
                    </a:cubicBezTo>
                    <a:cubicBezTo>
                      <a:pt x="136162" y="79068"/>
                      <a:pt x="135718" y="79028"/>
                      <a:pt x="135282" y="78941"/>
                    </a:cubicBezTo>
                    <a:cubicBezTo>
                      <a:pt x="134479" y="78781"/>
                      <a:pt x="133657" y="78710"/>
                      <a:pt x="132831" y="78710"/>
                    </a:cubicBezTo>
                    <a:cubicBezTo>
                      <a:pt x="127680" y="78710"/>
                      <a:pt x="122406" y="81461"/>
                      <a:pt x="121098" y="82333"/>
                    </a:cubicBezTo>
                    <a:cubicBezTo>
                      <a:pt x="120697" y="82600"/>
                      <a:pt x="119570" y="82828"/>
                      <a:pt x="118264" y="83089"/>
                    </a:cubicBezTo>
                    <a:cubicBezTo>
                      <a:pt x="116080" y="83530"/>
                      <a:pt x="113245" y="84100"/>
                      <a:pt x="111008" y="85341"/>
                    </a:cubicBezTo>
                    <a:cubicBezTo>
                      <a:pt x="111985" y="83788"/>
                      <a:pt x="114434" y="80494"/>
                      <a:pt x="118058" y="79689"/>
                    </a:cubicBezTo>
                    <a:cubicBezTo>
                      <a:pt x="121093" y="79014"/>
                      <a:pt x="122145" y="78329"/>
                      <a:pt x="123887" y="77195"/>
                    </a:cubicBezTo>
                    <a:cubicBezTo>
                      <a:pt x="125081" y="76417"/>
                      <a:pt x="126569" y="75447"/>
                      <a:pt x="129264" y="74100"/>
                    </a:cubicBezTo>
                    <a:cubicBezTo>
                      <a:pt x="130276" y="73592"/>
                      <a:pt x="131233" y="73383"/>
                      <a:pt x="132143" y="73383"/>
                    </a:cubicBezTo>
                    <a:close/>
                    <a:moveTo>
                      <a:pt x="59810" y="59325"/>
                    </a:moveTo>
                    <a:lnTo>
                      <a:pt x="59810" y="59325"/>
                    </a:lnTo>
                    <a:cubicBezTo>
                      <a:pt x="57864" y="61522"/>
                      <a:pt x="53604" y="66951"/>
                      <a:pt x="54508" y="71471"/>
                    </a:cubicBezTo>
                    <a:cubicBezTo>
                      <a:pt x="55711" y="77486"/>
                      <a:pt x="54811" y="82045"/>
                      <a:pt x="51834" y="85022"/>
                    </a:cubicBezTo>
                    <a:cubicBezTo>
                      <a:pt x="49253" y="87603"/>
                      <a:pt x="46046" y="88675"/>
                      <a:pt x="44868" y="89000"/>
                    </a:cubicBezTo>
                    <a:cubicBezTo>
                      <a:pt x="45446" y="80907"/>
                      <a:pt x="51786" y="72827"/>
                      <a:pt x="51849" y="72747"/>
                    </a:cubicBezTo>
                    <a:cubicBezTo>
                      <a:pt x="51980" y="72581"/>
                      <a:pt x="51953" y="72340"/>
                      <a:pt x="51787" y="72210"/>
                    </a:cubicBezTo>
                    <a:cubicBezTo>
                      <a:pt x="51716" y="72153"/>
                      <a:pt x="51632" y="72126"/>
                      <a:pt x="51549" y="72126"/>
                    </a:cubicBezTo>
                    <a:cubicBezTo>
                      <a:pt x="51436" y="72126"/>
                      <a:pt x="51325" y="72176"/>
                      <a:pt x="51249" y="72272"/>
                    </a:cubicBezTo>
                    <a:cubicBezTo>
                      <a:pt x="50986" y="72602"/>
                      <a:pt x="44972" y="80268"/>
                      <a:pt x="44152" y="88399"/>
                    </a:cubicBezTo>
                    <a:cubicBezTo>
                      <a:pt x="43041" y="86726"/>
                      <a:pt x="40993" y="82800"/>
                      <a:pt x="42996" y="78792"/>
                    </a:cubicBezTo>
                    <a:cubicBezTo>
                      <a:pt x="44043" y="76700"/>
                      <a:pt x="44998" y="75422"/>
                      <a:pt x="45840" y="74295"/>
                    </a:cubicBezTo>
                    <a:cubicBezTo>
                      <a:pt x="47233" y="72431"/>
                      <a:pt x="48239" y="71084"/>
                      <a:pt x="48593" y="67543"/>
                    </a:cubicBezTo>
                    <a:cubicBezTo>
                      <a:pt x="48926" y="64216"/>
                      <a:pt x="50027" y="63921"/>
                      <a:pt x="51422" y="63549"/>
                    </a:cubicBezTo>
                    <a:cubicBezTo>
                      <a:pt x="52247" y="63327"/>
                      <a:pt x="53183" y="63076"/>
                      <a:pt x="54042" y="62217"/>
                    </a:cubicBezTo>
                    <a:cubicBezTo>
                      <a:pt x="55486" y="60773"/>
                      <a:pt x="58207" y="59801"/>
                      <a:pt x="59810" y="59325"/>
                    </a:cubicBezTo>
                    <a:close/>
                    <a:moveTo>
                      <a:pt x="36826" y="84015"/>
                    </a:moveTo>
                    <a:cubicBezTo>
                      <a:pt x="37534" y="84313"/>
                      <a:pt x="38185" y="84573"/>
                      <a:pt x="38738" y="84787"/>
                    </a:cubicBezTo>
                    <a:cubicBezTo>
                      <a:pt x="39473" y="85176"/>
                      <a:pt x="40066" y="85367"/>
                      <a:pt x="40426" y="85456"/>
                    </a:cubicBezTo>
                    <a:cubicBezTo>
                      <a:pt x="41936" y="88877"/>
                      <a:pt x="44508" y="90541"/>
                      <a:pt x="47123" y="92012"/>
                    </a:cubicBezTo>
                    <a:cubicBezTo>
                      <a:pt x="46384" y="91875"/>
                      <a:pt x="45457" y="91772"/>
                      <a:pt x="44332" y="91772"/>
                    </a:cubicBezTo>
                    <a:cubicBezTo>
                      <a:pt x="43765" y="91772"/>
                      <a:pt x="43149" y="91798"/>
                      <a:pt x="42481" y="91859"/>
                    </a:cubicBezTo>
                    <a:cubicBezTo>
                      <a:pt x="42324" y="91873"/>
                      <a:pt x="42170" y="91879"/>
                      <a:pt x="42020" y="91879"/>
                    </a:cubicBezTo>
                    <a:cubicBezTo>
                      <a:pt x="41135" y="91879"/>
                      <a:pt x="40355" y="91646"/>
                      <a:pt x="39657" y="91274"/>
                    </a:cubicBezTo>
                    <a:cubicBezTo>
                      <a:pt x="39909" y="91164"/>
                      <a:pt x="40049" y="90990"/>
                      <a:pt x="40110" y="90864"/>
                    </a:cubicBezTo>
                    <a:cubicBezTo>
                      <a:pt x="40770" y="89528"/>
                      <a:pt x="38038" y="85636"/>
                      <a:pt x="36826" y="84015"/>
                    </a:cubicBezTo>
                    <a:close/>
                    <a:moveTo>
                      <a:pt x="20905" y="90209"/>
                    </a:moveTo>
                    <a:cubicBezTo>
                      <a:pt x="21981" y="90209"/>
                      <a:pt x="23138" y="90281"/>
                      <a:pt x="24387" y="90455"/>
                    </a:cubicBezTo>
                    <a:cubicBezTo>
                      <a:pt x="30007" y="91233"/>
                      <a:pt x="31992" y="93870"/>
                      <a:pt x="32639" y="95170"/>
                    </a:cubicBezTo>
                    <a:cubicBezTo>
                      <a:pt x="29934" y="94254"/>
                      <a:pt x="26949" y="93965"/>
                      <a:pt x="24260" y="93965"/>
                    </a:cubicBezTo>
                    <a:cubicBezTo>
                      <a:pt x="19827" y="93965"/>
                      <a:pt x="16196" y="94751"/>
                      <a:pt x="15948" y="94807"/>
                    </a:cubicBezTo>
                    <a:cubicBezTo>
                      <a:pt x="15743" y="94852"/>
                      <a:pt x="15611" y="95056"/>
                      <a:pt x="15658" y="95263"/>
                    </a:cubicBezTo>
                    <a:cubicBezTo>
                      <a:pt x="15697" y="95442"/>
                      <a:pt x="15855" y="95563"/>
                      <a:pt x="16030" y="95563"/>
                    </a:cubicBezTo>
                    <a:cubicBezTo>
                      <a:pt x="16058" y="95563"/>
                      <a:pt x="16086" y="95560"/>
                      <a:pt x="16113" y="95554"/>
                    </a:cubicBezTo>
                    <a:cubicBezTo>
                      <a:pt x="16173" y="95541"/>
                      <a:pt x="19840" y="94748"/>
                      <a:pt x="24289" y="94748"/>
                    </a:cubicBezTo>
                    <a:cubicBezTo>
                      <a:pt x="26903" y="94748"/>
                      <a:pt x="29787" y="95022"/>
                      <a:pt x="32369" y="95888"/>
                    </a:cubicBezTo>
                    <a:cubicBezTo>
                      <a:pt x="29806" y="97262"/>
                      <a:pt x="21168" y="101670"/>
                      <a:pt x="15922" y="101670"/>
                    </a:cubicBezTo>
                    <a:cubicBezTo>
                      <a:pt x="15881" y="101670"/>
                      <a:pt x="15841" y="101670"/>
                      <a:pt x="15799" y="101668"/>
                    </a:cubicBezTo>
                    <a:cubicBezTo>
                      <a:pt x="10417" y="101596"/>
                      <a:pt x="2867" y="96580"/>
                      <a:pt x="1025" y="95297"/>
                    </a:cubicBezTo>
                    <a:cubicBezTo>
                      <a:pt x="2236" y="94385"/>
                      <a:pt x="5926" y="91785"/>
                      <a:pt x="8559" y="91785"/>
                    </a:cubicBezTo>
                    <a:cubicBezTo>
                      <a:pt x="8700" y="91785"/>
                      <a:pt x="8837" y="91792"/>
                      <a:pt x="8971" y="91808"/>
                    </a:cubicBezTo>
                    <a:cubicBezTo>
                      <a:pt x="9205" y="91835"/>
                      <a:pt x="9443" y="91848"/>
                      <a:pt x="9686" y="91848"/>
                    </a:cubicBezTo>
                    <a:cubicBezTo>
                      <a:pt x="10863" y="91848"/>
                      <a:pt x="12142" y="91550"/>
                      <a:pt x="13585" y="91216"/>
                    </a:cubicBezTo>
                    <a:cubicBezTo>
                      <a:pt x="15582" y="90755"/>
                      <a:pt x="17939" y="90209"/>
                      <a:pt x="20905" y="90209"/>
                    </a:cubicBezTo>
                    <a:close/>
                    <a:moveTo>
                      <a:pt x="68758" y="80692"/>
                    </a:moveTo>
                    <a:cubicBezTo>
                      <a:pt x="70073" y="83835"/>
                      <a:pt x="71221" y="85737"/>
                      <a:pt x="72158" y="87290"/>
                    </a:cubicBezTo>
                    <a:cubicBezTo>
                      <a:pt x="73490" y="89499"/>
                      <a:pt x="74454" y="91095"/>
                      <a:pt x="75073" y="94807"/>
                    </a:cubicBezTo>
                    <a:cubicBezTo>
                      <a:pt x="75947" y="100046"/>
                      <a:pt x="74343" y="102815"/>
                      <a:pt x="73718" y="103663"/>
                    </a:cubicBezTo>
                    <a:cubicBezTo>
                      <a:pt x="70689" y="101136"/>
                      <a:pt x="70679" y="92644"/>
                      <a:pt x="70679" y="92556"/>
                    </a:cubicBezTo>
                    <a:cubicBezTo>
                      <a:pt x="70681" y="92343"/>
                      <a:pt x="70510" y="92172"/>
                      <a:pt x="70298" y="92171"/>
                    </a:cubicBezTo>
                    <a:lnTo>
                      <a:pt x="70296" y="92171"/>
                    </a:lnTo>
                    <a:cubicBezTo>
                      <a:pt x="70086" y="92171"/>
                      <a:pt x="69915" y="92341"/>
                      <a:pt x="69914" y="92552"/>
                    </a:cubicBezTo>
                    <a:cubicBezTo>
                      <a:pt x="69912" y="92922"/>
                      <a:pt x="69925" y="101253"/>
                      <a:pt x="73102" y="104137"/>
                    </a:cubicBezTo>
                    <a:cubicBezTo>
                      <a:pt x="73024" y="104153"/>
                      <a:pt x="72939" y="104164"/>
                      <a:pt x="72834" y="104164"/>
                    </a:cubicBezTo>
                    <a:cubicBezTo>
                      <a:pt x="72097" y="104141"/>
                      <a:pt x="70414" y="103508"/>
                      <a:pt x="67418" y="99515"/>
                    </a:cubicBezTo>
                    <a:cubicBezTo>
                      <a:pt x="63299" y="94023"/>
                      <a:pt x="67452" y="83624"/>
                      <a:pt x="68758" y="80692"/>
                    </a:cubicBezTo>
                    <a:close/>
                    <a:moveTo>
                      <a:pt x="46012" y="104863"/>
                    </a:moveTo>
                    <a:cubicBezTo>
                      <a:pt x="49504" y="104863"/>
                      <a:pt x="53229" y="105353"/>
                      <a:pt x="57016" y="107662"/>
                    </a:cubicBezTo>
                    <a:cubicBezTo>
                      <a:pt x="55848" y="107603"/>
                      <a:pt x="54646" y="107567"/>
                      <a:pt x="53445" y="107567"/>
                    </a:cubicBezTo>
                    <a:cubicBezTo>
                      <a:pt x="49865" y="107567"/>
                      <a:pt x="46293" y="107883"/>
                      <a:pt x="43636" y="108833"/>
                    </a:cubicBezTo>
                    <a:cubicBezTo>
                      <a:pt x="43437" y="108905"/>
                      <a:pt x="43334" y="109123"/>
                      <a:pt x="43403" y="109322"/>
                    </a:cubicBezTo>
                    <a:cubicBezTo>
                      <a:pt x="43461" y="109478"/>
                      <a:pt x="43607" y="109577"/>
                      <a:pt x="43765" y="109577"/>
                    </a:cubicBezTo>
                    <a:cubicBezTo>
                      <a:pt x="43807" y="109577"/>
                      <a:pt x="43850" y="109570"/>
                      <a:pt x="43893" y="109554"/>
                    </a:cubicBezTo>
                    <a:cubicBezTo>
                      <a:pt x="46427" y="108649"/>
                      <a:pt x="49888" y="108347"/>
                      <a:pt x="53383" y="108347"/>
                    </a:cubicBezTo>
                    <a:cubicBezTo>
                      <a:pt x="54928" y="108347"/>
                      <a:pt x="56479" y="108406"/>
                      <a:pt x="57959" y="108498"/>
                    </a:cubicBezTo>
                    <a:cubicBezTo>
                      <a:pt x="57909" y="108983"/>
                      <a:pt x="57709" y="109851"/>
                      <a:pt x="56952" y="110672"/>
                    </a:cubicBezTo>
                    <a:cubicBezTo>
                      <a:pt x="55712" y="112020"/>
                      <a:pt x="53519" y="112704"/>
                      <a:pt x="50435" y="112704"/>
                    </a:cubicBezTo>
                    <a:cubicBezTo>
                      <a:pt x="41968" y="112704"/>
                      <a:pt x="39294" y="112262"/>
                      <a:pt x="33868" y="110635"/>
                    </a:cubicBezTo>
                    <a:cubicBezTo>
                      <a:pt x="30409" y="109598"/>
                      <a:pt x="27605" y="109354"/>
                      <a:pt x="25938" y="109322"/>
                    </a:cubicBezTo>
                    <a:cubicBezTo>
                      <a:pt x="28669" y="107933"/>
                      <a:pt x="34684" y="105130"/>
                      <a:pt x="38761" y="105130"/>
                    </a:cubicBezTo>
                    <a:cubicBezTo>
                      <a:pt x="39841" y="105130"/>
                      <a:pt x="40957" y="105068"/>
                      <a:pt x="42137" y="105003"/>
                    </a:cubicBezTo>
                    <a:cubicBezTo>
                      <a:pt x="43389" y="104934"/>
                      <a:pt x="44684" y="104863"/>
                      <a:pt x="46012" y="104863"/>
                    </a:cubicBezTo>
                    <a:close/>
                    <a:moveTo>
                      <a:pt x="197288" y="100968"/>
                    </a:moveTo>
                    <a:cubicBezTo>
                      <a:pt x="197675" y="100968"/>
                      <a:pt x="198014" y="100980"/>
                      <a:pt x="198295" y="100997"/>
                    </a:cubicBezTo>
                    <a:cubicBezTo>
                      <a:pt x="196420" y="102703"/>
                      <a:pt x="190894" y="107793"/>
                      <a:pt x="187615" y="111372"/>
                    </a:cubicBezTo>
                    <a:cubicBezTo>
                      <a:pt x="184266" y="115024"/>
                      <a:pt x="179261" y="115264"/>
                      <a:pt x="177980" y="115264"/>
                    </a:cubicBezTo>
                    <a:cubicBezTo>
                      <a:pt x="177794" y="115264"/>
                      <a:pt x="177687" y="115259"/>
                      <a:pt x="177674" y="115259"/>
                    </a:cubicBezTo>
                    <a:lnTo>
                      <a:pt x="169746" y="115593"/>
                    </a:lnTo>
                    <a:cubicBezTo>
                      <a:pt x="169748" y="115591"/>
                      <a:pt x="169751" y="115587"/>
                      <a:pt x="169752" y="115585"/>
                    </a:cubicBezTo>
                    <a:cubicBezTo>
                      <a:pt x="176985" y="111797"/>
                      <a:pt x="185123" y="108487"/>
                      <a:pt x="185242" y="108439"/>
                    </a:cubicBezTo>
                    <a:cubicBezTo>
                      <a:pt x="185438" y="108359"/>
                      <a:pt x="185532" y="108136"/>
                      <a:pt x="185453" y="107939"/>
                    </a:cubicBezTo>
                    <a:cubicBezTo>
                      <a:pt x="185392" y="107790"/>
                      <a:pt x="185248" y="107701"/>
                      <a:pt x="185096" y="107701"/>
                    </a:cubicBezTo>
                    <a:cubicBezTo>
                      <a:pt x="185048" y="107701"/>
                      <a:pt x="185000" y="107710"/>
                      <a:pt x="184953" y="107728"/>
                    </a:cubicBezTo>
                    <a:cubicBezTo>
                      <a:pt x="184494" y="107915"/>
                      <a:pt x="177386" y="110807"/>
                      <a:pt x="170589" y="114278"/>
                    </a:cubicBezTo>
                    <a:cubicBezTo>
                      <a:pt x="172159" y="111902"/>
                      <a:pt x="175035" y="107906"/>
                      <a:pt x="177921" y="105742"/>
                    </a:cubicBezTo>
                    <a:cubicBezTo>
                      <a:pt x="180253" y="103993"/>
                      <a:pt x="182628" y="103857"/>
                      <a:pt x="184925" y="103725"/>
                    </a:cubicBezTo>
                    <a:cubicBezTo>
                      <a:pt x="186815" y="103618"/>
                      <a:pt x="188768" y="103506"/>
                      <a:pt x="190631" y="102491"/>
                    </a:cubicBezTo>
                    <a:cubicBezTo>
                      <a:pt x="192964" y="101219"/>
                      <a:pt x="195580" y="100968"/>
                      <a:pt x="197288" y="100968"/>
                    </a:cubicBezTo>
                    <a:close/>
                    <a:moveTo>
                      <a:pt x="165075" y="84422"/>
                    </a:moveTo>
                    <a:lnTo>
                      <a:pt x="165075" y="84422"/>
                    </a:lnTo>
                    <a:cubicBezTo>
                      <a:pt x="164969" y="86834"/>
                      <a:pt x="164703" y="93260"/>
                      <a:pt x="164703" y="97243"/>
                    </a:cubicBezTo>
                    <a:cubicBezTo>
                      <a:pt x="164703" y="102177"/>
                      <a:pt x="164703" y="108316"/>
                      <a:pt x="160677" y="111537"/>
                    </a:cubicBezTo>
                    <a:cubicBezTo>
                      <a:pt x="157205" y="114314"/>
                      <a:pt x="150871" y="117128"/>
                      <a:pt x="149011" y="117924"/>
                    </a:cubicBezTo>
                    <a:cubicBezTo>
                      <a:pt x="149733" y="117047"/>
                      <a:pt x="150477" y="115942"/>
                      <a:pt x="151248" y="114519"/>
                    </a:cubicBezTo>
                    <a:cubicBezTo>
                      <a:pt x="156614" y="104612"/>
                      <a:pt x="159160" y="98703"/>
                      <a:pt x="159184" y="98646"/>
                    </a:cubicBezTo>
                    <a:cubicBezTo>
                      <a:pt x="159267" y="98451"/>
                      <a:pt x="159177" y="98227"/>
                      <a:pt x="158984" y="98143"/>
                    </a:cubicBezTo>
                    <a:cubicBezTo>
                      <a:pt x="158934" y="98121"/>
                      <a:pt x="158883" y="98111"/>
                      <a:pt x="158832" y="98111"/>
                    </a:cubicBezTo>
                    <a:cubicBezTo>
                      <a:pt x="158684" y="98111"/>
                      <a:pt x="158543" y="98198"/>
                      <a:pt x="158481" y="98343"/>
                    </a:cubicBezTo>
                    <a:cubicBezTo>
                      <a:pt x="158455" y="98401"/>
                      <a:pt x="155922" y="104282"/>
                      <a:pt x="150574" y="114154"/>
                    </a:cubicBezTo>
                    <a:cubicBezTo>
                      <a:pt x="149877" y="115441"/>
                      <a:pt x="149212" y="116448"/>
                      <a:pt x="148569" y="117256"/>
                    </a:cubicBezTo>
                    <a:cubicBezTo>
                      <a:pt x="147930" y="115139"/>
                      <a:pt x="147065" y="110072"/>
                      <a:pt x="150416" y="103675"/>
                    </a:cubicBezTo>
                    <a:cubicBezTo>
                      <a:pt x="153082" y="98587"/>
                      <a:pt x="155715" y="96091"/>
                      <a:pt x="157832" y="94084"/>
                    </a:cubicBezTo>
                    <a:cubicBezTo>
                      <a:pt x="159349" y="92646"/>
                      <a:pt x="160548" y="91512"/>
                      <a:pt x="161267" y="89895"/>
                    </a:cubicBezTo>
                    <a:cubicBezTo>
                      <a:pt x="162395" y="87357"/>
                      <a:pt x="164128" y="85385"/>
                      <a:pt x="165075" y="84422"/>
                    </a:cubicBezTo>
                    <a:close/>
                    <a:moveTo>
                      <a:pt x="166378" y="125662"/>
                    </a:moveTo>
                    <a:cubicBezTo>
                      <a:pt x="167366" y="125662"/>
                      <a:pt x="168312" y="125769"/>
                      <a:pt x="169106" y="125859"/>
                    </a:cubicBezTo>
                    <a:cubicBezTo>
                      <a:pt x="169662" y="125923"/>
                      <a:pt x="170140" y="125977"/>
                      <a:pt x="170505" y="125977"/>
                    </a:cubicBezTo>
                    <a:cubicBezTo>
                      <a:pt x="170886" y="125977"/>
                      <a:pt x="171329" y="125955"/>
                      <a:pt x="171819" y="125932"/>
                    </a:cubicBezTo>
                    <a:cubicBezTo>
                      <a:pt x="172392" y="125904"/>
                      <a:pt x="173041" y="125872"/>
                      <a:pt x="173724" y="125872"/>
                    </a:cubicBezTo>
                    <a:cubicBezTo>
                      <a:pt x="174943" y="125872"/>
                      <a:pt x="176272" y="125973"/>
                      <a:pt x="177472" y="126374"/>
                    </a:cubicBezTo>
                    <a:cubicBezTo>
                      <a:pt x="179310" y="126987"/>
                      <a:pt x="183066" y="129259"/>
                      <a:pt x="184805" y="130340"/>
                    </a:cubicBezTo>
                    <a:cubicBezTo>
                      <a:pt x="182595" y="130587"/>
                      <a:pt x="177401" y="131149"/>
                      <a:pt x="172981" y="131466"/>
                    </a:cubicBezTo>
                    <a:cubicBezTo>
                      <a:pt x="172769" y="131481"/>
                      <a:pt x="172557" y="131489"/>
                      <a:pt x="172346" y="131489"/>
                    </a:cubicBezTo>
                    <a:cubicBezTo>
                      <a:pt x="168357" y="131489"/>
                      <a:pt x="164420" y="128821"/>
                      <a:pt x="162618" y="127414"/>
                    </a:cubicBezTo>
                    <a:lnTo>
                      <a:pt x="162618" y="127414"/>
                    </a:lnTo>
                    <a:cubicBezTo>
                      <a:pt x="165374" y="128038"/>
                      <a:pt x="168353" y="128506"/>
                      <a:pt x="171089" y="128506"/>
                    </a:cubicBezTo>
                    <a:cubicBezTo>
                      <a:pt x="171462" y="128506"/>
                      <a:pt x="171830" y="128497"/>
                      <a:pt x="172193" y="128478"/>
                    </a:cubicBezTo>
                    <a:cubicBezTo>
                      <a:pt x="172406" y="128467"/>
                      <a:pt x="172567" y="128287"/>
                      <a:pt x="172557" y="128076"/>
                    </a:cubicBezTo>
                    <a:cubicBezTo>
                      <a:pt x="172547" y="127876"/>
                      <a:pt x="172382" y="127713"/>
                      <a:pt x="172189" y="127713"/>
                    </a:cubicBezTo>
                    <a:cubicBezTo>
                      <a:pt x="172179" y="127713"/>
                      <a:pt x="172168" y="127714"/>
                      <a:pt x="172157" y="127715"/>
                    </a:cubicBezTo>
                    <a:cubicBezTo>
                      <a:pt x="171811" y="127732"/>
                      <a:pt x="171460" y="127740"/>
                      <a:pt x="171105" y="127740"/>
                    </a:cubicBezTo>
                    <a:cubicBezTo>
                      <a:pt x="168290" y="127740"/>
                      <a:pt x="165205" y="127233"/>
                      <a:pt x="162381" y="126573"/>
                    </a:cubicBezTo>
                    <a:cubicBezTo>
                      <a:pt x="163604" y="125861"/>
                      <a:pt x="165030" y="125662"/>
                      <a:pt x="166378" y="125662"/>
                    </a:cubicBezTo>
                    <a:close/>
                    <a:moveTo>
                      <a:pt x="129076" y="102086"/>
                    </a:moveTo>
                    <a:cubicBezTo>
                      <a:pt x="129770" y="103994"/>
                      <a:pt x="131974" y="110615"/>
                      <a:pt x="130943" y="115084"/>
                    </a:cubicBezTo>
                    <a:cubicBezTo>
                      <a:pt x="130480" y="117083"/>
                      <a:pt x="130410" y="119094"/>
                      <a:pt x="130347" y="120868"/>
                    </a:cubicBezTo>
                    <a:cubicBezTo>
                      <a:pt x="130237" y="123944"/>
                      <a:pt x="130150" y="126372"/>
                      <a:pt x="128227" y="127334"/>
                    </a:cubicBezTo>
                    <a:cubicBezTo>
                      <a:pt x="126613" y="128142"/>
                      <a:pt x="124643" y="129503"/>
                      <a:pt x="123013" y="130714"/>
                    </a:cubicBezTo>
                    <a:cubicBezTo>
                      <a:pt x="125673" y="125481"/>
                      <a:pt x="125459" y="116472"/>
                      <a:pt x="125445" y="115992"/>
                    </a:cubicBezTo>
                    <a:cubicBezTo>
                      <a:pt x="125440" y="115781"/>
                      <a:pt x="125266" y="115631"/>
                      <a:pt x="125050" y="115620"/>
                    </a:cubicBezTo>
                    <a:cubicBezTo>
                      <a:pt x="124839" y="115627"/>
                      <a:pt x="124673" y="115803"/>
                      <a:pt x="124679" y="116014"/>
                    </a:cubicBezTo>
                    <a:cubicBezTo>
                      <a:pt x="124683" y="116145"/>
                      <a:pt x="124967" y="127844"/>
                      <a:pt x="121191" y="132108"/>
                    </a:cubicBezTo>
                    <a:cubicBezTo>
                      <a:pt x="120942" y="132305"/>
                      <a:pt x="120720" y="132483"/>
                      <a:pt x="120530" y="132636"/>
                    </a:cubicBezTo>
                    <a:cubicBezTo>
                      <a:pt x="120659" y="130764"/>
                      <a:pt x="120691" y="126419"/>
                      <a:pt x="118733" y="122503"/>
                    </a:cubicBezTo>
                    <a:cubicBezTo>
                      <a:pt x="116438" y="117912"/>
                      <a:pt x="121619" y="109397"/>
                      <a:pt x="122025" y="108745"/>
                    </a:cubicBezTo>
                    <a:lnTo>
                      <a:pt x="129076" y="102086"/>
                    </a:lnTo>
                    <a:close/>
                    <a:moveTo>
                      <a:pt x="110725" y="0"/>
                    </a:moveTo>
                    <a:cubicBezTo>
                      <a:pt x="110594" y="0"/>
                      <a:pt x="110474" y="86"/>
                      <a:pt x="110410" y="203"/>
                    </a:cubicBezTo>
                    <a:cubicBezTo>
                      <a:pt x="110371" y="276"/>
                      <a:pt x="106478" y="7549"/>
                      <a:pt x="104817" y="14189"/>
                    </a:cubicBezTo>
                    <a:cubicBezTo>
                      <a:pt x="103356" y="20032"/>
                      <a:pt x="106791" y="27313"/>
                      <a:pt x="109297" y="32629"/>
                    </a:cubicBezTo>
                    <a:cubicBezTo>
                      <a:pt x="109575" y="33219"/>
                      <a:pt x="109830" y="33766"/>
                      <a:pt x="110072" y="34292"/>
                    </a:cubicBezTo>
                    <a:cubicBezTo>
                      <a:pt x="108490" y="41830"/>
                      <a:pt x="111356" y="54913"/>
                      <a:pt x="111486" y="55498"/>
                    </a:cubicBezTo>
                    <a:cubicBezTo>
                      <a:pt x="111503" y="55569"/>
                      <a:pt x="111539" y="55629"/>
                      <a:pt x="111587" y="55676"/>
                    </a:cubicBezTo>
                    <a:cubicBezTo>
                      <a:pt x="110204" y="58331"/>
                      <a:pt x="108862" y="61126"/>
                      <a:pt x="107556" y="63986"/>
                    </a:cubicBezTo>
                    <a:cubicBezTo>
                      <a:pt x="106934" y="59662"/>
                      <a:pt x="105885" y="57195"/>
                      <a:pt x="105019" y="55162"/>
                    </a:cubicBezTo>
                    <a:cubicBezTo>
                      <a:pt x="104368" y="53632"/>
                      <a:pt x="103854" y="52423"/>
                      <a:pt x="103678" y="50845"/>
                    </a:cubicBezTo>
                    <a:cubicBezTo>
                      <a:pt x="103551" y="49695"/>
                      <a:pt x="103646" y="48557"/>
                      <a:pt x="103738" y="47460"/>
                    </a:cubicBezTo>
                    <a:cubicBezTo>
                      <a:pt x="103967" y="44720"/>
                      <a:pt x="104205" y="41888"/>
                      <a:pt x="100792" y="39157"/>
                    </a:cubicBezTo>
                    <a:cubicBezTo>
                      <a:pt x="98756" y="37528"/>
                      <a:pt x="98045" y="36307"/>
                      <a:pt x="97358" y="35128"/>
                    </a:cubicBezTo>
                    <a:cubicBezTo>
                      <a:pt x="96549" y="33740"/>
                      <a:pt x="95786" y="32428"/>
                      <a:pt x="92964" y="30888"/>
                    </a:cubicBezTo>
                    <a:cubicBezTo>
                      <a:pt x="89126" y="28797"/>
                      <a:pt x="83322" y="28525"/>
                      <a:pt x="80576" y="28525"/>
                    </a:cubicBezTo>
                    <a:cubicBezTo>
                      <a:pt x="79696" y="28525"/>
                      <a:pt x="79130" y="28553"/>
                      <a:pt x="79044" y="28558"/>
                    </a:cubicBezTo>
                    <a:cubicBezTo>
                      <a:pt x="78863" y="28568"/>
                      <a:pt x="78715" y="28700"/>
                      <a:pt x="78685" y="28877"/>
                    </a:cubicBezTo>
                    <a:cubicBezTo>
                      <a:pt x="78656" y="29054"/>
                      <a:pt x="78754" y="29228"/>
                      <a:pt x="78920" y="29294"/>
                    </a:cubicBezTo>
                    <a:cubicBezTo>
                      <a:pt x="78986" y="29322"/>
                      <a:pt x="85611" y="32038"/>
                      <a:pt x="86920" y="37712"/>
                    </a:cubicBezTo>
                    <a:cubicBezTo>
                      <a:pt x="87181" y="38845"/>
                      <a:pt x="87359" y="39745"/>
                      <a:pt x="87505" y="40481"/>
                    </a:cubicBezTo>
                    <a:cubicBezTo>
                      <a:pt x="88138" y="43678"/>
                      <a:pt x="88189" y="43939"/>
                      <a:pt x="91631" y="46616"/>
                    </a:cubicBezTo>
                    <a:cubicBezTo>
                      <a:pt x="95608" y="49709"/>
                      <a:pt x="102383" y="51912"/>
                      <a:pt x="103126" y="52148"/>
                    </a:cubicBezTo>
                    <a:cubicBezTo>
                      <a:pt x="103395" y="53298"/>
                      <a:pt x="103830" y="54321"/>
                      <a:pt x="104315" y="55461"/>
                    </a:cubicBezTo>
                    <a:cubicBezTo>
                      <a:pt x="105240" y="57633"/>
                      <a:pt x="106379" y="60319"/>
                      <a:pt x="106954" y="65314"/>
                    </a:cubicBezTo>
                    <a:cubicBezTo>
                      <a:pt x="106284" y="66804"/>
                      <a:pt x="105624" y="68308"/>
                      <a:pt x="104971" y="69816"/>
                    </a:cubicBezTo>
                    <a:cubicBezTo>
                      <a:pt x="104662" y="69979"/>
                      <a:pt x="104479" y="70073"/>
                      <a:pt x="104463" y="70080"/>
                    </a:cubicBezTo>
                    <a:cubicBezTo>
                      <a:pt x="104274" y="70175"/>
                      <a:pt x="104198" y="70404"/>
                      <a:pt x="104292" y="70595"/>
                    </a:cubicBezTo>
                    <a:cubicBezTo>
                      <a:pt x="104346" y="70701"/>
                      <a:pt x="104446" y="70758"/>
                      <a:pt x="104553" y="70784"/>
                    </a:cubicBezTo>
                    <a:cubicBezTo>
                      <a:pt x="103729" y="72697"/>
                      <a:pt x="102919" y="74610"/>
                      <a:pt x="102121" y="76501"/>
                    </a:cubicBezTo>
                    <a:cubicBezTo>
                      <a:pt x="101936" y="74817"/>
                      <a:pt x="101086" y="72075"/>
                      <a:pt x="100083" y="69271"/>
                    </a:cubicBezTo>
                    <a:cubicBezTo>
                      <a:pt x="100130" y="69267"/>
                      <a:pt x="100176" y="69260"/>
                      <a:pt x="100218" y="69240"/>
                    </a:cubicBezTo>
                    <a:cubicBezTo>
                      <a:pt x="100432" y="69132"/>
                      <a:pt x="105432" y="66596"/>
                      <a:pt x="105432" y="63477"/>
                    </a:cubicBezTo>
                    <a:cubicBezTo>
                      <a:pt x="105432" y="63264"/>
                      <a:pt x="105261" y="63093"/>
                      <a:pt x="105050" y="63093"/>
                    </a:cubicBezTo>
                    <a:cubicBezTo>
                      <a:pt x="104838" y="63093"/>
                      <a:pt x="104667" y="63264"/>
                      <a:pt x="104667" y="63477"/>
                    </a:cubicBezTo>
                    <a:cubicBezTo>
                      <a:pt x="104667" y="65471"/>
                      <a:pt x="101973" y="67329"/>
                      <a:pt x="100625" y="68135"/>
                    </a:cubicBezTo>
                    <a:cubicBezTo>
                      <a:pt x="101147" y="65921"/>
                      <a:pt x="102441" y="60088"/>
                      <a:pt x="102092" y="57994"/>
                    </a:cubicBezTo>
                    <a:cubicBezTo>
                      <a:pt x="102061" y="57807"/>
                      <a:pt x="101902" y="57673"/>
                      <a:pt x="101714" y="57673"/>
                    </a:cubicBezTo>
                    <a:cubicBezTo>
                      <a:pt x="101693" y="57673"/>
                      <a:pt x="101672" y="57675"/>
                      <a:pt x="101650" y="57678"/>
                    </a:cubicBezTo>
                    <a:cubicBezTo>
                      <a:pt x="101443" y="57715"/>
                      <a:pt x="101301" y="57911"/>
                      <a:pt x="101335" y="58120"/>
                    </a:cubicBezTo>
                    <a:cubicBezTo>
                      <a:pt x="101684" y="60211"/>
                      <a:pt x="100172" y="66742"/>
                      <a:pt x="99769" y="68411"/>
                    </a:cubicBezTo>
                    <a:cubicBezTo>
                      <a:pt x="99571" y="67874"/>
                      <a:pt x="99371" y="67337"/>
                      <a:pt x="99171" y="66810"/>
                    </a:cubicBezTo>
                    <a:cubicBezTo>
                      <a:pt x="99171" y="66714"/>
                      <a:pt x="99136" y="66627"/>
                      <a:pt x="99073" y="66558"/>
                    </a:cubicBezTo>
                    <a:cubicBezTo>
                      <a:pt x="97787" y="63201"/>
                      <a:pt x="96521" y="60250"/>
                      <a:pt x="96228" y="59572"/>
                    </a:cubicBezTo>
                    <a:cubicBezTo>
                      <a:pt x="96166" y="59428"/>
                      <a:pt x="96025" y="59341"/>
                      <a:pt x="95877" y="59341"/>
                    </a:cubicBezTo>
                    <a:cubicBezTo>
                      <a:pt x="95826" y="59341"/>
                      <a:pt x="95775" y="59351"/>
                      <a:pt x="95725" y="59373"/>
                    </a:cubicBezTo>
                    <a:cubicBezTo>
                      <a:pt x="95531" y="59457"/>
                      <a:pt x="95442" y="59683"/>
                      <a:pt x="95526" y="59877"/>
                    </a:cubicBezTo>
                    <a:cubicBezTo>
                      <a:pt x="96327" y="61727"/>
                      <a:pt x="97224" y="63905"/>
                      <a:pt x="98072" y="66094"/>
                    </a:cubicBezTo>
                    <a:cubicBezTo>
                      <a:pt x="96498" y="65154"/>
                      <a:pt x="94450" y="62636"/>
                      <a:pt x="93685" y="61583"/>
                    </a:cubicBezTo>
                    <a:cubicBezTo>
                      <a:pt x="93611" y="61480"/>
                      <a:pt x="93494" y="61425"/>
                      <a:pt x="93376" y="61425"/>
                    </a:cubicBezTo>
                    <a:cubicBezTo>
                      <a:pt x="93297" y="61425"/>
                      <a:pt x="93218" y="61449"/>
                      <a:pt x="93150" y="61499"/>
                    </a:cubicBezTo>
                    <a:cubicBezTo>
                      <a:pt x="92979" y="61624"/>
                      <a:pt x="92942" y="61863"/>
                      <a:pt x="93066" y="62034"/>
                    </a:cubicBezTo>
                    <a:cubicBezTo>
                      <a:pt x="93200" y="62219"/>
                      <a:pt x="96267" y="66400"/>
                      <a:pt x="98464" y="67110"/>
                    </a:cubicBezTo>
                    <a:cubicBezTo>
                      <a:pt x="99023" y="68583"/>
                      <a:pt x="99549" y="70034"/>
                      <a:pt x="99999" y="71374"/>
                    </a:cubicBezTo>
                    <a:cubicBezTo>
                      <a:pt x="98297" y="71023"/>
                      <a:pt x="95478" y="69005"/>
                      <a:pt x="94449" y="68181"/>
                    </a:cubicBezTo>
                    <a:cubicBezTo>
                      <a:pt x="94378" y="68125"/>
                      <a:pt x="94293" y="68098"/>
                      <a:pt x="94209" y="68098"/>
                    </a:cubicBezTo>
                    <a:cubicBezTo>
                      <a:pt x="94097" y="68098"/>
                      <a:pt x="93986" y="68147"/>
                      <a:pt x="93911" y="68242"/>
                    </a:cubicBezTo>
                    <a:cubicBezTo>
                      <a:pt x="93779" y="68407"/>
                      <a:pt x="93806" y="68648"/>
                      <a:pt x="93971" y="68781"/>
                    </a:cubicBezTo>
                    <a:cubicBezTo>
                      <a:pt x="94140" y="68916"/>
                      <a:pt x="98031" y="72005"/>
                      <a:pt x="100266" y="72182"/>
                    </a:cubicBezTo>
                    <a:cubicBezTo>
                      <a:pt x="101102" y="74776"/>
                      <a:pt x="101587" y="76823"/>
                      <a:pt x="101351" y="77531"/>
                    </a:cubicBezTo>
                    <a:cubicBezTo>
                      <a:pt x="101295" y="77697"/>
                      <a:pt x="101365" y="77870"/>
                      <a:pt x="101503" y="77964"/>
                    </a:cubicBezTo>
                    <a:cubicBezTo>
                      <a:pt x="97760" y="86841"/>
                      <a:pt x="94225" y="95222"/>
                      <a:pt x="90975" y="99949"/>
                    </a:cubicBezTo>
                    <a:cubicBezTo>
                      <a:pt x="89605" y="101942"/>
                      <a:pt x="88307" y="104373"/>
                      <a:pt x="87064" y="107138"/>
                    </a:cubicBezTo>
                    <a:cubicBezTo>
                      <a:pt x="87026" y="105191"/>
                      <a:pt x="86927" y="102504"/>
                      <a:pt x="86676" y="101400"/>
                    </a:cubicBezTo>
                    <a:lnTo>
                      <a:pt x="87503" y="93536"/>
                    </a:lnTo>
                    <a:cubicBezTo>
                      <a:pt x="87525" y="93325"/>
                      <a:pt x="87374" y="93137"/>
                      <a:pt x="87164" y="93115"/>
                    </a:cubicBezTo>
                    <a:cubicBezTo>
                      <a:pt x="87150" y="93114"/>
                      <a:pt x="87137" y="93113"/>
                      <a:pt x="87124" y="93113"/>
                    </a:cubicBezTo>
                    <a:cubicBezTo>
                      <a:pt x="86928" y="93113"/>
                      <a:pt x="86764" y="93259"/>
                      <a:pt x="86743" y="93455"/>
                    </a:cubicBezTo>
                    <a:lnTo>
                      <a:pt x="86049" y="100051"/>
                    </a:lnTo>
                    <a:cubicBezTo>
                      <a:pt x="84683" y="97795"/>
                      <a:pt x="81583" y="94156"/>
                      <a:pt x="81162" y="93664"/>
                    </a:cubicBezTo>
                    <a:cubicBezTo>
                      <a:pt x="81086" y="93576"/>
                      <a:pt x="80979" y="93531"/>
                      <a:pt x="80871" y="93531"/>
                    </a:cubicBezTo>
                    <a:cubicBezTo>
                      <a:pt x="80783" y="93531"/>
                      <a:pt x="80694" y="93561"/>
                      <a:pt x="80621" y="93622"/>
                    </a:cubicBezTo>
                    <a:cubicBezTo>
                      <a:pt x="80461" y="93760"/>
                      <a:pt x="80443" y="94001"/>
                      <a:pt x="80579" y="94163"/>
                    </a:cubicBezTo>
                    <a:cubicBezTo>
                      <a:pt x="81843" y="95637"/>
                      <a:pt x="85013" y="99506"/>
                      <a:pt x="85771" y="101130"/>
                    </a:cubicBezTo>
                    <a:lnTo>
                      <a:pt x="82047" y="101876"/>
                    </a:lnTo>
                    <a:cubicBezTo>
                      <a:pt x="81839" y="101917"/>
                      <a:pt x="81705" y="102119"/>
                      <a:pt x="81746" y="102326"/>
                    </a:cubicBezTo>
                    <a:cubicBezTo>
                      <a:pt x="81783" y="102508"/>
                      <a:pt x="81943" y="102635"/>
                      <a:pt x="82121" y="102635"/>
                    </a:cubicBezTo>
                    <a:cubicBezTo>
                      <a:pt x="82146" y="102635"/>
                      <a:pt x="82171" y="102631"/>
                      <a:pt x="82197" y="102626"/>
                    </a:cubicBezTo>
                    <a:lnTo>
                      <a:pt x="85991" y="101867"/>
                    </a:lnTo>
                    <a:cubicBezTo>
                      <a:pt x="86263" y="103521"/>
                      <a:pt x="86313" y="107485"/>
                      <a:pt x="86323" y="108853"/>
                    </a:cubicBezTo>
                    <a:cubicBezTo>
                      <a:pt x="83739" y="114987"/>
                      <a:pt x="81395" y="122527"/>
                      <a:pt x="79163" y="130498"/>
                    </a:cubicBezTo>
                    <a:cubicBezTo>
                      <a:pt x="78309" y="128389"/>
                      <a:pt x="76336" y="123675"/>
                      <a:pt x="72551" y="115343"/>
                    </a:cubicBezTo>
                    <a:cubicBezTo>
                      <a:pt x="73123" y="114403"/>
                      <a:pt x="75590" y="109874"/>
                      <a:pt x="73640" y="104772"/>
                    </a:cubicBezTo>
                    <a:cubicBezTo>
                      <a:pt x="73919" y="104639"/>
                      <a:pt x="74053" y="104473"/>
                      <a:pt x="74056" y="104467"/>
                    </a:cubicBezTo>
                    <a:cubicBezTo>
                      <a:pt x="74175" y="104349"/>
                      <a:pt x="76962" y="101472"/>
                      <a:pt x="75831" y="94684"/>
                    </a:cubicBezTo>
                    <a:cubicBezTo>
                      <a:pt x="75189" y="90828"/>
                      <a:pt x="74194" y="89180"/>
                      <a:pt x="72816" y="86897"/>
                    </a:cubicBezTo>
                    <a:cubicBezTo>
                      <a:pt x="71815" y="85240"/>
                      <a:pt x="70571" y="83175"/>
                      <a:pt x="69138" y="79595"/>
                    </a:cubicBezTo>
                    <a:cubicBezTo>
                      <a:pt x="69081" y="79455"/>
                      <a:pt x="68948" y="79361"/>
                      <a:pt x="68798" y="79355"/>
                    </a:cubicBezTo>
                    <a:cubicBezTo>
                      <a:pt x="68648" y="79356"/>
                      <a:pt x="68508" y="79433"/>
                      <a:pt x="68439" y="79566"/>
                    </a:cubicBezTo>
                    <a:cubicBezTo>
                      <a:pt x="68163" y="80119"/>
                      <a:pt x="61722" y="93196"/>
                      <a:pt x="66808" y="99979"/>
                    </a:cubicBezTo>
                    <a:cubicBezTo>
                      <a:pt x="69274" y="103266"/>
                      <a:pt x="71317" y="104934"/>
                      <a:pt x="72878" y="104934"/>
                    </a:cubicBezTo>
                    <a:lnTo>
                      <a:pt x="72888" y="104934"/>
                    </a:lnTo>
                    <a:cubicBezTo>
                      <a:pt x="74544" y="109127"/>
                      <a:pt x="72910" y="113029"/>
                      <a:pt x="72147" y="114489"/>
                    </a:cubicBezTo>
                    <a:cubicBezTo>
                      <a:pt x="69221" y="108458"/>
                      <a:pt x="65962" y="107110"/>
                      <a:pt x="63075" y="105927"/>
                    </a:cubicBezTo>
                    <a:cubicBezTo>
                      <a:pt x="62751" y="105795"/>
                      <a:pt x="62430" y="105664"/>
                      <a:pt x="62116" y="105528"/>
                    </a:cubicBezTo>
                    <a:cubicBezTo>
                      <a:pt x="61320" y="104930"/>
                      <a:pt x="60909" y="103668"/>
                      <a:pt x="60717" y="102203"/>
                    </a:cubicBezTo>
                    <a:lnTo>
                      <a:pt x="60717" y="102203"/>
                    </a:lnTo>
                    <a:cubicBezTo>
                      <a:pt x="60766" y="102208"/>
                      <a:pt x="60813" y="102215"/>
                      <a:pt x="60861" y="102215"/>
                    </a:cubicBezTo>
                    <a:cubicBezTo>
                      <a:pt x="61341" y="102215"/>
                      <a:pt x="61756" y="102020"/>
                      <a:pt x="62095" y="101633"/>
                    </a:cubicBezTo>
                    <a:cubicBezTo>
                      <a:pt x="63857" y="99628"/>
                      <a:pt x="62947" y="92496"/>
                      <a:pt x="62909" y="92193"/>
                    </a:cubicBezTo>
                    <a:cubicBezTo>
                      <a:pt x="62884" y="92004"/>
                      <a:pt x="62730" y="91858"/>
                      <a:pt x="62542" y="91858"/>
                    </a:cubicBezTo>
                    <a:cubicBezTo>
                      <a:pt x="62522" y="91858"/>
                      <a:pt x="62501" y="91860"/>
                      <a:pt x="62481" y="91863"/>
                    </a:cubicBezTo>
                    <a:cubicBezTo>
                      <a:pt x="62270" y="91891"/>
                      <a:pt x="62122" y="92083"/>
                      <a:pt x="62150" y="92292"/>
                    </a:cubicBezTo>
                    <a:cubicBezTo>
                      <a:pt x="62405" y="94258"/>
                      <a:pt x="62791" y="99678"/>
                      <a:pt x="61519" y="101127"/>
                    </a:cubicBezTo>
                    <a:cubicBezTo>
                      <a:pt x="61327" y="101346"/>
                      <a:pt x="61119" y="101448"/>
                      <a:pt x="60862" y="101448"/>
                    </a:cubicBezTo>
                    <a:cubicBezTo>
                      <a:pt x="60787" y="101448"/>
                      <a:pt x="60711" y="101424"/>
                      <a:pt x="60636" y="101407"/>
                    </a:cubicBezTo>
                    <a:cubicBezTo>
                      <a:pt x="60472" y="99323"/>
                      <a:pt x="60657" y="97043"/>
                      <a:pt x="60757" y="95820"/>
                    </a:cubicBezTo>
                    <a:cubicBezTo>
                      <a:pt x="60799" y="95320"/>
                      <a:pt x="60829" y="94944"/>
                      <a:pt x="60829" y="94743"/>
                    </a:cubicBezTo>
                    <a:cubicBezTo>
                      <a:pt x="60829" y="94532"/>
                      <a:pt x="60658" y="94361"/>
                      <a:pt x="60446" y="94361"/>
                    </a:cubicBezTo>
                    <a:cubicBezTo>
                      <a:pt x="60235" y="94361"/>
                      <a:pt x="60064" y="94532"/>
                      <a:pt x="60064" y="94743"/>
                    </a:cubicBezTo>
                    <a:cubicBezTo>
                      <a:pt x="60064" y="94931"/>
                      <a:pt x="60033" y="95285"/>
                      <a:pt x="59994" y="95756"/>
                    </a:cubicBezTo>
                    <a:cubicBezTo>
                      <a:pt x="59887" y="97066"/>
                      <a:pt x="59727" y="99008"/>
                      <a:pt x="59820" y="100892"/>
                    </a:cubicBezTo>
                    <a:cubicBezTo>
                      <a:pt x="58371" y="99377"/>
                      <a:pt x="57160" y="95084"/>
                      <a:pt x="56654" y="92176"/>
                    </a:cubicBezTo>
                    <a:cubicBezTo>
                      <a:pt x="56621" y="91988"/>
                      <a:pt x="56459" y="91860"/>
                      <a:pt x="56274" y="91860"/>
                    </a:cubicBezTo>
                    <a:cubicBezTo>
                      <a:pt x="56253" y="91860"/>
                      <a:pt x="56231" y="91862"/>
                      <a:pt x="56210" y="91865"/>
                    </a:cubicBezTo>
                    <a:cubicBezTo>
                      <a:pt x="56003" y="91902"/>
                      <a:pt x="55863" y="92100"/>
                      <a:pt x="55899" y="92309"/>
                    </a:cubicBezTo>
                    <a:cubicBezTo>
                      <a:pt x="56056" y="93215"/>
                      <a:pt x="57380" y="100394"/>
                      <a:pt x="59902" y="101923"/>
                    </a:cubicBezTo>
                    <a:cubicBezTo>
                      <a:pt x="60016" y="102990"/>
                      <a:pt x="60236" y="103990"/>
                      <a:pt x="60618" y="104798"/>
                    </a:cubicBezTo>
                    <a:cubicBezTo>
                      <a:pt x="58990" y="103879"/>
                      <a:pt x="57550" y="102510"/>
                      <a:pt x="56353" y="99603"/>
                    </a:cubicBezTo>
                    <a:cubicBezTo>
                      <a:pt x="55835" y="98345"/>
                      <a:pt x="55197" y="97310"/>
                      <a:pt x="54480" y="96424"/>
                    </a:cubicBezTo>
                    <a:cubicBezTo>
                      <a:pt x="54463" y="96337"/>
                      <a:pt x="54423" y="96257"/>
                      <a:pt x="54350" y="96197"/>
                    </a:cubicBezTo>
                    <a:cubicBezTo>
                      <a:pt x="54306" y="96163"/>
                      <a:pt x="54258" y="96135"/>
                      <a:pt x="54213" y="96102"/>
                    </a:cubicBezTo>
                    <a:cubicBezTo>
                      <a:pt x="52503" y="94128"/>
                      <a:pt x="50380" y="92946"/>
                      <a:pt x="48301" y="91796"/>
                    </a:cubicBezTo>
                    <a:cubicBezTo>
                      <a:pt x="47147" y="91155"/>
                      <a:pt x="46013" y="90524"/>
                      <a:pt x="44966" y="89771"/>
                    </a:cubicBezTo>
                    <a:cubicBezTo>
                      <a:pt x="46129" y="89468"/>
                      <a:pt x="49558" y="88387"/>
                      <a:pt x="52377" y="85566"/>
                    </a:cubicBezTo>
                    <a:cubicBezTo>
                      <a:pt x="55547" y="82397"/>
                      <a:pt x="56519" y="77604"/>
                      <a:pt x="55262" y="71322"/>
                    </a:cubicBezTo>
                    <a:cubicBezTo>
                      <a:pt x="54202" y="66030"/>
                      <a:pt x="61200" y="58954"/>
                      <a:pt x="61272" y="58883"/>
                    </a:cubicBezTo>
                    <a:cubicBezTo>
                      <a:pt x="61392" y="58762"/>
                      <a:pt x="61419" y="58578"/>
                      <a:pt x="61337" y="58428"/>
                    </a:cubicBezTo>
                    <a:cubicBezTo>
                      <a:pt x="61269" y="58305"/>
                      <a:pt x="61141" y="58229"/>
                      <a:pt x="61004" y="58229"/>
                    </a:cubicBezTo>
                    <a:cubicBezTo>
                      <a:pt x="60975" y="58229"/>
                      <a:pt x="60946" y="58233"/>
                      <a:pt x="60918" y="58239"/>
                    </a:cubicBezTo>
                    <a:cubicBezTo>
                      <a:pt x="60710" y="58286"/>
                      <a:pt x="55780" y="59402"/>
                      <a:pt x="53504" y="61677"/>
                    </a:cubicBezTo>
                    <a:cubicBezTo>
                      <a:pt x="52790" y="62393"/>
                      <a:pt x="51995" y="62605"/>
                      <a:pt x="51227" y="62811"/>
                    </a:cubicBezTo>
                    <a:cubicBezTo>
                      <a:pt x="49749" y="63207"/>
                      <a:pt x="48219" y="63616"/>
                      <a:pt x="47836" y="67470"/>
                    </a:cubicBezTo>
                    <a:cubicBezTo>
                      <a:pt x="47503" y="70799"/>
                      <a:pt x="46549" y="72074"/>
                      <a:pt x="45231" y="73839"/>
                    </a:cubicBezTo>
                    <a:cubicBezTo>
                      <a:pt x="44369" y="74993"/>
                      <a:pt x="43391" y="76299"/>
                      <a:pt x="42316" y="78454"/>
                    </a:cubicBezTo>
                    <a:cubicBezTo>
                      <a:pt x="40383" y="82321"/>
                      <a:pt x="41897" y="86089"/>
                      <a:pt x="43097" y="88147"/>
                    </a:cubicBezTo>
                    <a:cubicBezTo>
                      <a:pt x="42365" y="87365"/>
                      <a:pt x="41719" y="86446"/>
                      <a:pt x="41200" y="85315"/>
                    </a:cubicBezTo>
                    <a:cubicBezTo>
                      <a:pt x="41211" y="85292"/>
                      <a:pt x="41220" y="85267"/>
                      <a:pt x="41225" y="85242"/>
                    </a:cubicBezTo>
                    <a:cubicBezTo>
                      <a:pt x="41270" y="85052"/>
                      <a:pt x="41161" y="84858"/>
                      <a:pt x="40977" y="84794"/>
                    </a:cubicBezTo>
                    <a:cubicBezTo>
                      <a:pt x="40558" y="83754"/>
                      <a:pt x="40241" y="82547"/>
                      <a:pt x="40047" y="81127"/>
                    </a:cubicBezTo>
                    <a:cubicBezTo>
                      <a:pt x="39768" y="79075"/>
                      <a:pt x="39572" y="77453"/>
                      <a:pt x="39414" y="76140"/>
                    </a:cubicBezTo>
                    <a:cubicBezTo>
                      <a:pt x="38740" y="70553"/>
                      <a:pt x="38707" y="70469"/>
                      <a:pt x="35834" y="67128"/>
                    </a:cubicBezTo>
                    <a:cubicBezTo>
                      <a:pt x="35336" y="66548"/>
                      <a:pt x="34751" y="65869"/>
                      <a:pt x="34059" y="65039"/>
                    </a:cubicBezTo>
                    <a:cubicBezTo>
                      <a:pt x="28535" y="58411"/>
                      <a:pt x="24033" y="55005"/>
                      <a:pt x="23989" y="54972"/>
                    </a:cubicBezTo>
                    <a:cubicBezTo>
                      <a:pt x="23921" y="54920"/>
                      <a:pt x="23840" y="54894"/>
                      <a:pt x="23759" y="54894"/>
                    </a:cubicBezTo>
                    <a:cubicBezTo>
                      <a:pt x="23693" y="54894"/>
                      <a:pt x="23627" y="54912"/>
                      <a:pt x="23567" y="54946"/>
                    </a:cubicBezTo>
                    <a:cubicBezTo>
                      <a:pt x="23435" y="55024"/>
                      <a:pt x="23359" y="55172"/>
                      <a:pt x="23379" y="55326"/>
                    </a:cubicBezTo>
                    <a:cubicBezTo>
                      <a:pt x="23390" y="55414"/>
                      <a:pt x="24463" y="64238"/>
                      <a:pt x="22831" y="71314"/>
                    </a:cubicBezTo>
                    <a:cubicBezTo>
                      <a:pt x="21637" y="76487"/>
                      <a:pt x="30280" y="81172"/>
                      <a:pt x="35985" y="83659"/>
                    </a:cubicBezTo>
                    <a:cubicBezTo>
                      <a:pt x="35867" y="83793"/>
                      <a:pt x="35850" y="83992"/>
                      <a:pt x="35963" y="84140"/>
                    </a:cubicBezTo>
                    <a:cubicBezTo>
                      <a:pt x="37898" y="86670"/>
                      <a:pt x="39774" y="89833"/>
                      <a:pt x="39430" y="90529"/>
                    </a:cubicBezTo>
                    <a:cubicBezTo>
                      <a:pt x="39420" y="90550"/>
                      <a:pt x="39390" y="90611"/>
                      <a:pt x="39186" y="90611"/>
                    </a:cubicBezTo>
                    <a:cubicBezTo>
                      <a:pt x="39009" y="90611"/>
                      <a:pt x="38825" y="90605"/>
                      <a:pt x="38637" y="90597"/>
                    </a:cubicBezTo>
                    <a:cubicBezTo>
                      <a:pt x="37780" y="89920"/>
                      <a:pt x="37055" y="89073"/>
                      <a:pt x="36403" y="88310"/>
                    </a:cubicBezTo>
                    <a:cubicBezTo>
                      <a:pt x="35598" y="87369"/>
                      <a:pt x="34962" y="86625"/>
                      <a:pt x="34276" y="86453"/>
                    </a:cubicBezTo>
                    <a:cubicBezTo>
                      <a:pt x="34246" y="86446"/>
                      <a:pt x="34215" y="86442"/>
                      <a:pt x="34185" y="86442"/>
                    </a:cubicBezTo>
                    <a:cubicBezTo>
                      <a:pt x="34014" y="86442"/>
                      <a:pt x="33856" y="86559"/>
                      <a:pt x="33811" y="86733"/>
                    </a:cubicBezTo>
                    <a:cubicBezTo>
                      <a:pt x="33760" y="86938"/>
                      <a:pt x="33884" y="87144"/>
                      <a:pt x="34091" y="87198"/>
                    </a:cubicBezTo>
                    <a:cubicBezTo>
                      <a:pt x="34539" y="87309"/>
                      <a:pt x="35161" y="88036"/>
                      <a:pt x="35820" y="88808"/>
                    </a:cubicBezTo>
                    <a:cubicBezTo>
                      <a:pt x="36278" y="89343"/>
                      <a:pt x="36787" y="89938"/>
                      <a:pt x="37366" y="90500"/>
                    </a:cubicBezTo>
                    <a:cubicBezTo>
                      <a:pt x="35245" y="90278"/>
                      <a:pt x="33043" y="89792"/>
                      <a:pt x="33016" y="89787"/>
                    </a:cubicBezTo>
                    <a:cubicBezTo>
                      <a:pt x="32987" y="89780"/>
                      <a:pt x="32959" y="89777"/>
                      <a:pt x="32931" y="89777"/>
                    </a:cubicBezTo>
                    <a:cubicBezTo>
                      <a:pt x="32756" y="89777"/>
                      <a:pt x="32599" y="89899"/>
                      <a:pt x="32559" y="90077"/>
                    </a:cubicBezTo>
                    <a:cubicBezTo>
                      <a:pt x="32513" y="90284"/>
                      <a:pt x="32643" y="90488"/>
                      <a:pt x="32849" y="90535"/>
                    </a:cubicBezTo>
                    <a:cubicBezTo>
                      <a:pt x="32987" y="90566"/>
                      <a:pt x="35939" y="91215"/>
                      <a:pt x="38362" y="91351"/>
                    </a:cubicBezTo>
                    <a:cubicBezTo>
                      <a:pt x="39369" y="92103"/>
                      <a:pt x="40563" y="92651"/>
                      <a:pt x="42015" y="92651"/>
                    </a:cubicBezTo>
                    <a:cubicBezTo>
                      <a:pt x="42191" y="92651"/>
                      <a:pt x="42371" y="92643"/>
                      <a:pt x="42555" y="92626"/>
                    </a:cubicBezTo>
                    <a:cubicBezTo>
                      <a:pt x="43192" y="92568"/>
                      <a:pt x="43780" y="92543"/>
                      <a:pt x="44320" y="92543"/>
                    </a:cubicBezTo>
                    <a:cubicBezTo>
                      <a:pt x="47483" y="92543"/>
                      <a:pt x="48978" y="93399"/>
                      <a:pt x="48994" y="93406"/>
                    </a:cubicBezTo>
                    <a:cubicBezTo>
                      <a:pt x="49057" y="93444"/>
                      <a:pt x="49124" y="93461"/>
                      <a:pt x="49191" y="93461"/>
                    </a:cubicBezTo>
                    <a:cubicBezTo>
                      <a:pt x="49295" y="93461"/>
                      <a:pt x="49389" y="93409"/>
                      <a:pt x="49462" y="93332"/>
                    </a:cubicBezTo>
                    <a:cubicBezTo>
                      <a:pt x="50325" y="93838"/>
                      <a:pt x="51175" y="94385"/>
                      <a:pt x="51975" y="95027"/>
                    </a:cubicBezTo>
                    <a:cubicBezTo>
                      <a:pt x="51089" y="94784"/>
                      <a:pt x="50131" y="94685"/>
                      <a:pt x="49132" y="94685"/>
                    </a:cubicBezTo>
                    <a:cubicBezTo>
                      <a:pt x="46806" y="94685"/>
                      <a:pt x="44259" y="95221"/>
                      <a:pt x="41880" y="95726"/>
                    </a:cubicBezTo>
                    <a:cubicBezTo>
                      <a:pt x="39840" y="96158"/>
                      <a:pt x="37864" y="96576"/>
                      <a:pt x="36315" y="96576"/>
                    </a:cubicBezTo>
                    <a:cubicBezTo>
                      <a:pt x="35117" y="96576"/>
                      <a:pt x="34174" y="96326"/>
                      <a:pt x="33652" y="95641"/>
                    </a:cubicBezTo>
                    <a:cubicBezTo>
                      <a:pt x="33451" y="94937"/>
                      <a:pt x="31941" y="90732"/>
                      <a:pt x="24498" y="89700"/>
                    </a:cubicBezTo>
                    <a:cubicBezTo>
                      <a:pt x="23207" y="89521"/>
                      <a:pt x="22013" y="89447"/>
                      <a:pt x="20905" y="89447"/>
                    </a:cubicBezTo>
                    <a:cubicBezTo>
                      <a:pt x="17863" y="89447"/>
                      <a:pt x="15458" y="90003"/>
                      <a:pt x="13418" y="90474"/>
                    </a:cubicBezTo>
                    <a:cubicBezTo>
                      <a:pt x="11963" y="90810"/>
                      <a:pt x="10766" y="91086"/>
                      <a:pt x="9688" y="91086"/>
                    </a:cubicBezTo>
                    <a:cubicBezTo>
                      <a:pt x="9475" y="91086"/>
                      <a:pt x="9267" y="91075"/>
                      <a:pt x="9063" y="91052"/>
                    </a:cubicBezTo>
                    <a:cubicBezTo>
                      <a:pt x="8901" y="91033"/>
                      <a:pt x="8735" y="91024"/>
                      <a:pt x="8566" y="91024"/>
                    </a:cubicBezTo>
                    <a:cubicBezTo>
                      <a:pt x="5118" y="91024"/>
                      <a:pt x="356" y="94846"/>
                      <a:pt x="145" y="95016"/>
                    </a:cubicBezTo>
                    <a:cubicBezTo>
                      <a:pt x="52" y="95091"/>
                      <a:pt x="0" y="95204"/>
                      <a:pt x="3" y="95323"/>
                    </a:cubicBezTo>
                    <a:cubicBezTo>
                      <a:pt x="6" y="95441"/>
                      <a:pt x="63" y="95552"/>
                      <a:pt x="159" y="95623"/>
                    </a:cubicBezTo>
                    <a:cubicBezTo>
                      <a:pt x="534" y="95898"/>
                      <a:pt x="9409" y="102352"/>
                      <a:pt x="15794" y="102438"/>
                    </a:cubicBezTo>
                    <a:lnTo>
                      <a:pt x="15926" y="102438"/>
                    </a:lnTo>
                    <a:cubicBezTo>
                      <a:pt x="21831" y="102438"/>
                      <a:pt x="31440" y="97288"/>
                      <a:pt x="33214" y="96309"/>
                    </a:cubicBezTo>
                    <a:cubicBezTo>
                      <a:pt x="33916" y="97070"/>
                      <a:pt x="34977" y="97352"/>
                      <a:pt x="36287" y="97352"/>
                    </a:cubicBezTo>
                    <a:cubicBezTo>
                      <a:pt x="37903" y="97352"/>
                      <a:pt x="39894" y="96929"/>
                      <a:pt x="42038" y="96475"/>
                    </a:cubicBezTo>
                    <a:cubicBezTo>
                      <a:pt x="44374" y="95979"/>
                      <a:pt x="46880" y="95450"/>
                      <a:pt x="49127" y="95450"/>
                    </a:cubicBezTo>
                    <a:cubicBezTo>
                      <a:pt x="50866" y="95450"/>
                      <a:pt x="52450" y="95767"/>
                      <a:pt x="53680" y="96663"/>
                    </a:cubicBezTo>
                    <a:cubicBezTo>
                      <a:pt x="54441" y="97551"/>
                      <a:pt x="55113" y="98603"/>
                      <a:pt x="55645" y="99894"/>
                    </a:cubicBezTo>
                    <a:cubicBezTo>
                      <a:pt x="57289" y="103886"/>
                      <a:pt x="59430" y="105196"/>
                      <a:pt x="61734" y="106196"/>
                    </a:cubicBezTo>
                    <a:cubicBezTo>
                      <a:pt x="61797" y="106240"/>
                      <a:pt x="61856" y="106295"/>
                      <a:pt x="61923" y="106334"/>
                    </a:cubicBezTo>
                    <a:cubicBezTo>
                      <a:pt x="61983" y="106369"/>
                      <a:pt x="62049" y="106385"/>
                      <a:pt x="62112" y="106385"/>
                    </a:cubicBezTo>
                    <a:cubicBezTo>
                      <a:pt x="62127" y="106385"/>
                      <a:pt x="62139" y="106378"/>
                      <a:pt x="62153" y="106374"/>
                    </a:cubicBezTo>
                    <a:cubicBezTo>
                      <a:pt x="62363" y="106463"/>
                      <a:pt x="62575" y="106550"/>
                      <a:pt x="62786" y="106635"/>
                    </a:cubicBezTo>
                    <a:cubicBezTo>
                      <a:pt x="64081" y="107165"/>
                      <a:pt x="65395" y="107706"/>
                      <a:pt x="66702" y="108654"/>
                    </a:cubicBezTo>
                    <a:cubicBezTo>
                      <a:pt x="65165" y="108421"/>
                      <a:pt x="62103" y="108000"/>
                      <a:pt x="58559" y="107757"/>
                    </a:cubicBezTo>
                    <a:cubicBezTo>
                      <a:pt x="54231" y="104710"/>
                      <a:pt x="49999" y="104100"/>
                      <a:pt x="46064" y="104100"/>
                    </a:cubicBezTo>
                    <a:cubicBezTo>
                      <a:pt x="44705" y="104100"/>
                      <a:pt x="43382" y="104172"/>
                      <a:pt x="42101" y="104243"/>
                    </a:cubicBezTo>
                    <a:cubicBezTo>
                      <a:pt x="40932" y="104307"/>
                      <a:pt x="39827" y="104368"/>
                      <a:pt x="38768" y="104368"/>
                    </a:cubicBezTo>
                    <a:cubicBezTo>
                      <a:pt x="33173" y="104368"/>
                      <a:pt x="24495" y="109215"/>
                      <a:pt x="24127" y="109421"/>
                    </a:cubicBezTo>
                    <a:cubicBezTo>
                      <a:pt x="23968" y="109510"/>
                      <a:pt x="23895" y="109697"/>
                      <a:pt x="23950" y="109871"/>
                    </a:cubicBezTo>
                    <a:cubicBezTo>
                      <a:pt x="24001" y="110030"/>
                      <a:pt x="24149" y="110138"/>
                      <a:pt x="24310" y="110138"/>
                    </a:cubicBezTo>
                    <a:cubicBezTo>
                      <a:pt x="24325" y="110138"/>
                      <a:pt x="24340" y="110137"/>
                      <a:pt x="24355" y="110135"/>
                    </a:cubicBezTo>
                    <a:cubicBezTo>
                      <a:pt x="24367" y="110134"/>
                      <a:pt x="24776" y="110094"/>
                      <a:pt x="25506" y="110094"/>
                    </a:cubicBezTo>
                    <a:cubicBezTo>
                      <a:pt x="27040" y="110094"/>
                      <a:pt x="29990" y="110272"/>
                      <a:pt x="33655" y="111372"/>
                    </a:cubicBezTo>
                    <a:cubicBezTo>
                      <a:pt x="39165" y="113023"/>
                      <a:pt x="41875" y="113471"/>
                      <a:pt x="50442" y="113471"/>
                    </a:cubicBezTo>
                    <a:cubicBezTo>
                      <a:pt x="53749" y="113471"/>
                      <a:pt x="56132" y="112706"/>
                      <a:pt x="57522" y="111193"/>
                    </a:cubicBezTo>
                    <a:cubicBezTo>
                      <a:pt x="58434" y="110201"/>
                      <a:pt x="58670" y="109152"/>
                      <a:pt x="58728" y="108552"/>
                    </a:cubicBezTo>
                    <a:cubicBezTo>
                      <a:pt x="63599" y="108896"/>
                      <a:pt x="67530" y="109561"/>
                      <a:pt x="67609" y="109575"/>
                    </a:cubicBezTo>
                    <a:cubicBezTo>
                      <a:pt x="67628" y="109579"/>
                      <a:pt x="67648" y="109581"/>
                      <a:pt x="67667" y="109581"/>
                    </a:cubicBezTo>
                    <a:cubicBezTo>
                      <a:pt x="67712" y="109581"/>
                      <a:pt x="67754" y="109572"/>
                      <a:pt x="67796" y="109558"/>
                    </a:cubicBezTo>
                    <a:cubicBezTo>
                      <a:pt x="69146" y="110814"/>
                      <a:pt x="70480" y="112631"/>
                      <a:pt x="71772" y="115471"/>
                    </a:cubicBezTo>
                    <a:cubicBezTo>
                      <a:pt x="76346" y="125536"/>
                      <a:pt x="78297" y="130359"/>
                      <a:pt x="78829" y="131712"/>
                    </a:cubicBezTo>
                    <a:cubicBezTo>
                      <a:pt x="77673" y="135879"/>
                      <a:pt x="76545" y="140149"/>
                      <a:pt x="75427" y="144385"/>
                    </a:cubicBezTo>
                    <a:cubicBezTo>
                      <a:pt x="73189" y="152858"/>
                      <a:pt x="70875" y="161619"/>
                      <a:pt x="68420" y="169255"/>
                    </a:cubicBezTo>
                    <a:cubicBezTo>
                      <a:pt x="68355" y="169456"/>
                      <a:pt x="68466" y="169671"/>
                      <a:pt x="68668" y="169737"/>
                    </a:cubicBezTo>
                    <a:cubicBezTo>
                      <a:pt x="68707" y="169749"/>
                      <a:pt x="68747" y="169755"/>
                      <a:pt x="68785" y="169755"/>
                    </a:cubicBezTo>
                    <a:cubicBezTo>
                      <a:pt x="68947" y="169755"/>
                      <a:pt x="69097" y="169652"/>
                      <a:pt x="69151" y="169490"/>
                    </a:cubicBezTo>
                    <a:cubicBezTo>
                      <a:pt x="70146" y="166392"/>
                      <a:pt x="71116" y="163111"/>
                      <a:pt x="72070" y="159740"/>
                    </a:cubicBezTo>
                    <a:cubicBezTo>
                      <a:pt x="72087" y="159743"/>
                      <a:pt x="72104" y="159750"/>
                      <a:pt x="72120" y="159750"/>
                    </a:cubicBezTo>
                    <a:cubicBezTo>
                      <a:pt x="72222" y="159750"/>
                      <a:pt x="72325" y="159709"/>
                      <a:pt x="72401" y="159628"/>
                    </a:cubicBezTo>
                    <a:cubicBezTo>
                      <a:pt x="72564" y="159454"/>
                      <a:pt x="88545" y="142444"/>
                      <a:pt x="104596" y="138697"/>
                    </a:cubicBezTo>
                    <a:cubicBezTo>
                      <a:pt x="107027" y="139288"/>
                      <a:pt x="113843" y="140849"/>
                      <a:pt x="118098" y="140849"/>
                    </a:cubicBezTo>
                    <a:cubicBezTo>
                      <a:pt x="119070" y="140849"/>
                      <a:pt x="119908" y="140767"/>
                      <a:pt x="120530" y="140574"/>
                    </a:cubicBezTo>
                    <a:cubicBezTo>
                      <a:pt x="122062" y="140587"/>
                      <a:pt x="129109" y="141303"/>
                      <a:pt x="134789" y="141880"/>
                    </a:cubicBezTo>
                    <a:cubicBezTo>
                      <a:pt x="139074" y="142315"/>
                      <a:pt x="142457" y="142658"/>
                      <a:pt x="142995" y="142658"/>
                    </a:cubicBezTo>
                    <a:cubicBezTo>
                      <a:pt x="143206" y="142658"/>
                      <a:pt x="143378" y="142487"/>
                      <a:pt x="143378" y="142275"/>
                    </a:cubicBezTo>
                    <a:cubicBezTo>
                      <a:pt x="143378" y="142063"/>
                      <a:pt x="143206" y="141892"/>
                      <a:pt x="142995" y="141892"/>
                    </a:cubicBezTo>
                    <a:cubicBezTo>
                      <a:pt x="142496" y="141892"/>
                      <a:pt x="138791" y="141516"/>
                      <a:pt x="134866" y="141118"/>
                    </a:cubicBezTo>
                    <a:cubicBezTo>
                      <a:pt x="130243" y="140649"/>
                      <a:pt x="125155" y="140132"/>
                      <a:pt x="122350" y="139915"/>
                    </a:cubicBezTo>
                    <a:cubicBezTo>
                      <a:pt x="125755" y="138583"/>
                      <a:pt x="129793" y="136588"/>
                      <a:pt x="130208" y="136381"/>
                    </a:cubicBezTo>
                    <a:cubicBezTo>
                      <a:pt x="130597" y="136276"/>
                      <a:pt x="134175" y="135339"/>
                      <a:pt x="137318" y="135339"/>
                    </a:cubicBezTo>
                    <a:cubicBezTo>
                      <a:pt x="138619" y="135339"/>
                      <a:pt x="139845" y="135500"/>
                      <a:pt x="140740" y="135946"/>
                    </a:cubicBezTo>
                    <a:cubicBezTo>
                      <a:pt x="144335" y="137743"/>
                      <a:pt x="148269" y="139377"/>
                      <a:pt x="152815" y="139377"/>
                    </a:cubicBezTo>
                    <a:cubicBezTo>
                      <a:pt x="153297" y="139377"/>
                      <a:pt x="153786" y="139359"/>
                      <a:pt x="154282" y="139320"/>
                    </a:cubicBezTo>
                    <a:cubicBezTo>
                      <a:pt x="154704" y="139288"/>
                      <a:pt x="155139" y="139273"/>
                      <a:pt x="155582" y="139273"/>
                    </a:cubicBezTo>
                    <a:cubicBezTo>
                      <a:pt x="159553" y="139273"/>
                      <a:pt x="164176" y="140468"/>
                      <a:pt x="165539" y="141130"/>
                    </a:cubicBezTo>
                    <a:cubicBezTo>
                      <a:pt x="165203" y="141202"/>
                      <a:pt x="164742" y="141306"/>
                      <a:pt x="164182" y="141433"/>
                    </a:cubicBezTo>
                    <a:cubicBezTo>
                      <a:pt x="160256" y="142319"/>
                      <a:pt x="151065" y="144393"/>
                      <a:pt x="145496" y="144393"/>
                    </a:cubicBezTo>
                    <a:cubicBezTo>
                      <a:pt x="138747" y="144393"/>
                      <a:pt x="135441" y="143966"/>
                      <a:pt x="129707" y="143146"/>
                    </a:cubicBezTo>
                    <a:cubicBezTo>
                      <a:pt x="124011" y="142333"/>
                      <a:pt x="120686" y="140698"/>
                      <a:pt x="120652" y="140682"/>
                    </a:cubicBezTo>
                    <a:cubicBezTo>
                      <a:pt x="120598" y="140655"/>
                      <a:pt x="120540" y="140642"/>
                      <a:pt x="120483" y="140642"/>
                    </a:cubicBezTo>
                    <a:cubicBezTo>
                      <a:pt x="120342" y="140642"/>
                      <a:pt x="120206" y="140719"/>
                      <a:pt x="120139" y="140853"/>
                    </a:cubicBezTo>
                    <a:cubicBezTo>
                      <a:pt x="120045" y="141043"/>
                      <a:pt x="120122" y="141272"/>
                      <a:pt x="120311" y="141368"/>
                    </a:cubicBezTo>
                    <a:cubicBezTo>
                      <a:pt x="120449" y="141437"/>
                      <a:pt x="123770" y="143073"/>
                      <a:pt x="129600" y="143905"/>
                    </a:cubicBezTo>
                    <a:cubicBezTo>
                      <a:pt x="135368" y="144730"/>
                      <a:pt x="138697" y="145160"/>
                      <a:pt x="145497" y="145160"/>
                    </a:cubicBezTo>
                    <a:cubicBezTo>
                      <a:pt x="151151" y="145160"/>
                      <a:pt x="160401" y="143073"/>
                      <a:pt x="164350" y="142183"/>
                    </a:cubicBezTo>
                    <a:cubicBezTo>
                      <a:pt x="165102" y="142012"/>
                      <a:pt x="165672" y="141884"/>
                      <a:pt x="166001" y="141819"/>
                    </a:cubicBezTo>
                    <a:cubicBezTo>
                      <a:pt x="166633" y="141693"/>
                      <a:pt x="166652" y="141327"/>
                      <a:pt x="166632" y="141176"/>
                    </a:cubicBezTo>
                    <a:cubicBezTo>
                      <a:pt x="166473" y="140030"/>
                      <a:pt x="159790" y="138518"/>
                      <a:pt x="155407" y="138518"/>
                    </a:cubicBezTo>
                    <a:cubicBezTo>
                      <a:pt x="154989" y="138518"/>
                      <a:pt x="154591" y="138532"/>
                      <a:pt x="154222" y="138561"/>
                    </a:cubicBezTo>
                    <a:cubicBezTo>
                      <a:pt x="153754" y="138597"/>
                      <a:pt x="153293" y="138614"/>
                      <a:pt x="152838" y="138614"/>
                    </a:cubicBezTo>
                    <a:cubicBezTo>
                      <a:pt x="148436" y="138614"/>
                      <a:pt x="144596" y="137021"/>
                      <a:pt x="141081" y="135265"/>
                    </a:cubicBezTo>
                    <a:cubicBezTo>
                      <a:pt x="140066" y="134757"/>
                      <a:pt x="138704" y="134577"/>
                      <a:pt x="137282" y="134577"/>
                    </a:cubicBezTo>
                    <a:cubicBezTo>
                      <a:pt x="133905" y="134577"/>
                      <a:pt x="130187" y="135594"/>
                      <a:pt x="129967" y="135654"/>
                    </a:cubicBezTo>
                    <a:cubicBezTo>
                      <a:pt x="129944" y="135662"/>
                      <a:pt x="129921" y="135670"/>
                      <a:pt x="129899" y="135681"/>
                    </a:cubicBezTo>
                    <a:cubicBezTo>
                      <a:pt x="129840" y="135710"/>
                      <a:pt x="124043" y="138601"/>
                      <a:pt x="120359" y="139829"/>
                    </a:cubicBezTo>
                    <a:cubicBezTo>
                      <a:pt x="119799" y="140016"/>
                      <a:pt x="119017" y="140096"/>
                      <a:pt x="118096" y="140096"/>
                    </a:cubicBezTo>
                    <a:cubicBezTo>
                      <a:pt x="114698" y="140096"/>
                      <a:pt x="109404" y="139016"/>
                      <a:pt x="106333" y="138318"/>
                    </a:cubicBezTo>
                    <a:cubicBezTo>
                      <a:pt x="118768" y="135764"/>
                      <a:pt x="127331" y="132401"/>
                      <a:pt x="133277" y="127672"/>
                    </a:cubicBezTo>
                    <a:cubicBezTo>
                      <a:pt x="133813" y="128157"/>
                      <a:pt x="135812" y="129784"/>
                      <a:pt x="138481" y="129784"/>
                    </a:cubicBezTo>
                    <a:cubicBezTo>
                      <a:pt x="138631" y="129784"/>
                      <a:pt x="138788" y="129767"/>
                      <a:pt x="138943" y="129755"/>
                    </a:cubicBezTo>
                    <a:cubicBezTo>
                      <a:pt x="139671" y="132631"/>
                      <a:pt x="143954" y="133839"/>
                      <a:pt x="144144" y="133892"/>
                    </a:cubicBezTo>
                    <a:cubicBezTo>
                      <a:pt x="144177" y="133901"/>
                      <a:pt x="144212" y="133906"/>
                      <a:pt x="144245" y="133906"/>
                    </a:cubicBezTo>
                    <a:cubicBezTo>
                      <a:pt x="144413" y="133906"/>
                      <a:pt x="144567" y="133794"/>
                      <a:pt x="144614" y="133624"/>
                    </a:cubicBezTo>
                    <a:cubicBezTo>
                      <a:pt x="144670" y="133420"/>
                      <a:pt x="144549" y="133210"/>
                      <a:pt x="144346" y="133153"/>
                    </a:cubicBezTo>
                    <a:cubicBezTo>
                      <a:pt x="144302" y="133141"/>
                      <a:pt x="139999" y="131940"/>
                      <a:pt x="139621" y="129302"/>
                    </a:cubicBezTo>
                    <a:cubicBezTo>
                      <a:pt x="139543" y="128746"/>
                      <a:pt x="139710" y="128580"/>
                      <a:pt x="139765" y="128525"/>
                    </a:cubicBezTo>
                    <a:cubicBezTo>
                      <a:pt x="139949" y="128342"/>
                      <a:pt x="140303" y="128278"/>
                      <a:pt x="140738" y="128278"/>
                    </a:cubicBezTo>
                    <a:cubicBezTo>
                      <a:pt x="141279" y="128278"/>
                      <a:pt x="141945" y="128377"/>
                      <a:pt x="142566" y="128469"/>
                    </a:cubicBezTo>
                    <a:cubicBezTo>
                      <a:pt x="143249" y="128571"/>
                      <a:pt x="143910" y="128669"/>
                      <a:pt x="144490" y="128669"/>
                    </a:cubicBezTo>
                    <a:cubicBezTo>
                      <a:pt x="144941" y="128669"/>
                      <a:pt x="145343" y="128609"/>
                      <a:pt x="145668" y="128447"/>
                    </a:cubicBezTo>
                    <a:cubicBezTo>
                      <a:pt x="145859" y="128352"/>
                      <a:pt x="145934" y="128122"/>
                      <a:pt x="145840" y="127933"/>
                    </a:cubicBezTo>
                    <a:cubicBezTo>
                      <a:pt x="145772" y="127798"/>
                      <a:pt x="145637" y="127721"/>
                      <a:pt x="145497" y="127721"/>
                    </a:cubicBezTo>
                    <a:cubicBezTo>
                      <a:pt x="145439" y="127721"/>
                      <a:pt x="145381" y="127734"/>
                      <a:pt x="145326" y="127761"/>
                    </a:cubicBezTo>
                    <a:cubicBezTo>
                      <a:pt x="145121" y="127864"/>
                      <a:pt x="144834" y="127902"/>
                      <a:pt x="144498" y="127902"/>
                    </a:cubicBezTo>
                    <a:cubicBezTo>
                      <a:pt x="143968" y="127902"/>
                      <a:pt x="143317" y="127806"/>
                      <a:pt x="142680" y="127710"/>
                    </a:cubicBezTo>
                    <a:cubicBezTo>
                      <a:pt x="141998" y="127609"/>
                      <a:pt x="141334" y="127510"/>
                      <a:pt x="140752" y="127510"/>
                    </a:cubicBezTo>
                    <a:cubicBezTo>
                      <a:pt x="140119" y="127510"/>
                      <a:pt x="139583" y="127627"/>
                      <a:pt x="139225" y="127981"/>
                    </a:cubicBezTo>
                    <a:cubicBezTo>
                      <a:pt x="138974" y="128231"/>
                      <a:pt x="138846" y="128575"/>
                      <a:pt x="138838" y="129001"/>
                    </a:cubicBezTo>
                    <a:cubicBezTo>
                      <a:pt x="138722" y="129008"/>
                      <a:pt x="138607" y="129012"/>
                      <a:pt x="138493" y="129012"/>
                    </a:cubicBezTo>
                    <a:cubicBezTo>
                      <a:pt x="136238" y="129012"/>
                      <a:pt x="134461" y="127679"/>
                      <a:pt x="133882" y="127184"/>
                    </a:cubicBezTo>
                    <a:cubicBezTo>
                      <a:pt x="134809" y="126409"/>
                      <a:pt x="135671" y="125599"/>
                      <a:pt x="136470" y="124750"/>
                    </a:cubicBezTo>
                    <a:cubicBezTo>
                      <a:pt x="137156" y="124808"/>
                      <a:pt x="139522" y="124989"/>
                      <a:pt x="142599" y="124989"/>
                    </a:cubicBezTo>
                    <a:cubicBezTo>
                      <a:pt x="145503" y="124989"/>
                      <a:pt x="149035" y="124825"/>
                      <a:pt x="152377" y="124249"/>
                    </a:cubicBezTo>
                    <a:cubicBezTo>
                      <a:pt x="152398" y="124264"/>
                      <a:pt x="152415" y="124280"/>
                      <a:pt x="152438" y="124289"/>
                    </a:cubicBezTo>
                    <a:cubicBezTo>
                      <a:pt x="152503" y="124316"/>
                      <a:pt x="156253" y="125829"/>
                      <a:pt x="161008" y="127036"/>
                    </a:cubicBezTo>
                    <a:cubicBezTo>
                      <a:pt x="161027" y="127070"/>
                      <a:pt x="161047" y="127106"/>
                      <a:pt x="161077" y="127134"/>
                    </a:cubicBezTo>
                    <a:cubicBezTo>
                      <a:pt x="161311" y="127351"/>
                      <a:pt x="166668" y="132262"/>
                      <a:pt x="172356" y="132262"/>
                    </a:cubicBezTo>
                    <a:cubicBezTo>
                      <a:pt x="172583" y="132262"/>
                      <a:pt x="172810" y="132253"/>
                      <a:pt x="173038" y="132239"/>
                    </a:cubicBezTo>
                    <a:cubicBezTo>
                      <a:pt x="178817" y="131826"/>
                      <a:pt x="185908" y="130994"/>
                      <a:pt x="185980" y="130985"/>
                    </a:cubicBezTo>
                    <a:cubicBezTo>
                      <a:pt x="186140" y="130967"/>
                      <a:pt x="186272" y="130848"/>
                      <a:pt x="186309" y="130692"/>
                    </a:cubicBezTo>
                    <a:cubicBezTo>
                      <a:pt x="186345" y="130535"/>
                      <a:pt x="186278" y="130372"/>
                      <a:pt x="186144" y="130284"/>
                    </a:cubicBezTo>
                    <a:cubicBezTo>
                      <a:pt x="185902" y="130129"/>
                      <a:pt x="180237" y="126496"/>
                      <a:pt x="177718" y="125657"/>
                    </a:cubicBezTo>
                    <a:cubicBezTo>
                      <a:pt x="176418" y="125224"/>
                      <a:pt x="175008" y="125117"/>
                      <a:pt x="173726" y="125117"/>
                    </a:cubicBezTo>
                    <a:cubicBezTo>
                      <a:pt x="173029" y="125117"/>
                      <a:pt x="172370" y="125149"/>
                      <a:pt x="171787" y="125177"/>
                    </a:cubicBezTo>
                    <a:cubicBezTo>
                      <a:pt x="171312" y="125200"/>
                      <a:pt x="170880" y="125221"/>
                      <a:pt x="170511" y="125221"/>
                    </a:cubicBezTo>
                    <a:cubicBezTo>
                      <a:pt x="170190" y="125221"/>
                      <a:pt x="169731" y="125168"/>
                      <a:pt x="169198" y="125110"/>
                    </a:cubicBezTo>
                    <a:cubicBezTo>
                      <a:pt x="168424" y="125022"/>
                      <a:pt x="167459" y="124913"/>
                      <a:pt x="166428" y="124913"/>
                    </a:cubicBezTo>
                    <a:cubicBezTo>
                      <a:pt x="164746" y="124913"/>
                      <a:pt x="162886" y="125202"/>
                      <a:pt x="161380" y="126340"/>
                    </a:cubicBezTo>
                    <a:cubicBezTo>
                      <a:pt x="158072" y="125510"/>
                      <a:pt x="155235" y="124524"/>
                      <a:pt x="153776" y="123984"/>
                    </a:cubicBezTo>
                    <a:cubicBezTo>
                      <a:pt x="156668" y="123365"/>
                      <a:pt x="159320" y="122396"/>
                      <a:pt x="161163" y="120899"/>
                    </a:cubicBezTo>
                    <a:cubicBezTo>
                      <a:pt x="163020" y="119389"/>
                      <a:pt x="165748" y="117741"/>
                      <a:pt x="168706" y="116152"/>
                    </a:cubicBezTo>
                    <a:cubicBezTo>
                      <a:pt x="168713" y="116173"/>
                      <a:pt x="168711" y="116196"/>
                      <a:pt x="168723" y="116214"/>
                    </a:cubicBezTo>
                    <a:cubicBezTo>
                      <a:pt x="168792" y="116330"/>
                      <a:pt x="168917" y="116400"/>
                      <a:pt x="169051" y="116400"/>
                    </a:cubicBezTo>
                    <a:lnTo>
                      <a:pt x="169067" y="116400"/>
                    </a:lnTo>
                    <a:lnTo>
                      <a:pt x="177673" y="116035"/>
                    </a:lnTo>
                    <a:cubicBezTo>
                      <a:pt x="177709" y="116037"/>
                      <a:pt x="177858" y="116045"/>
                      <a:pt x="178100" y="116045"/>
                    </a:cubicBezTo>
                    <a:cubicBezTo>
                      <a:pt x="179601" y="116045"/>
                      <a:pt x="184664" y="115741"/>
                      <a:pt x="188184" y="111903"/>
                    </a:cubicBezTo>
                    <a:cubicBezTo>
                      <a:pt x="192135" y="107592"/>
                      <a:pt x="199385" y="101058"/>
                      <a:pt x="199457" y="100993"/>
                    </a:cubicBezTo>
                    <a:cubicBezTo>
                      <a:pt x="199562" y="100880"/>
                      <a:pt x="199605" y="100728"/>
                      <a:pt x="199562" y="100586"/>
                    </a:cubicBezTo>
                    <a:cubicBezTo>
                      <a:pt x="199519" y="100443"/>
                      <a:pt x="199400" y="100339"/>
                      <a:pt x="199253" y="100316"/>
                    </a:cubicBezTo>
                    <a:cubicBezTo>
                      <a:pt x="199175" y="100304"/>
                      <a:pt x="198404" y="100190"/>
                      <a:pt x="197249" y="100190"/>
                    </a:cubicBezTo>
                    <a:cubicBezTo>
                      <a:pt x="195458" y="100190"/>
                      <a:pt x="192744" y="100464"/>
                      <a:pt x="190265" y="101816"/>
                    </a:cubicBezTo>
                    <a:cubicBezTo>
                      <a:pt x="188555" y="102750"/>
                      <a:pt x="186770" y="102851"/>
                      <a:pt x="184883" y="102960"/>
                    </a:cubicBezTo>
                    <a:cubicBezTo>
                      <a:pt x="182471" y="103097"/>
                      <a:pt x="179979" y="103238"/>
                      <a:pt x="177462" y="105128"/>
                    </a:cubicBezTo>
                    <a:cubicBezTo>
                      <a:pt x="173902" y="107796"/>
                      <a:pt x="170476" y="112971"/>
                      <a:pt x="169218" y="114988"/>
                    </a:cubicBezTo>
                    <a:cubicBezTo>
                      <a:pt x="165902" y="116735"/>
                      <a:pt x="162775" y="118588"/>
                      <a:pt x="160676" y="120293"/>
                    </a:cubicBezTo>
                    <a:cubicBezTo>
                      <a:pt x="156641" y="123571"/>
                      <a:pt x="148257" y="124194"/>
                      <a:pt x="142469" y="124194"/>
                    </a:cubicBezTo>
                    <a:cubicBezTo>
                      <a:pt x="140126" y="124194"/>
                      <a:pt x="138209" y="124092"/>
                      <a:pt x="137178" y="124022"/>
                    </a:cubicBezTo>
                    <a:cubicBezTo>
                      <a:pt x="137250" y="123955"/>
                      <a:pt x="137322" y="123884"/>
                      <a:pt x="137392" y="123821"/>
                    </a:cubicBezTo>
                    <a:cubicBezTo>
                      <a:pt x="137415" y="123840"/>
                      <a:pt x="137432" y="123864"/>
                      <a:pt x="137459" y="123879"/>
                    </a:cubicBezTo>
                    <a:cubicBezTo>
                      <a:pt x="137517" y="123914"/>
                      <a:pt x="137585" y="123931"/>
                      <a:pt x="137648" y="123931"/>
                    </a:cubicBezTo>
                    <a:cubicBezTo>
                      <a:pt x="137781" y="123931"/>
                      <a:pt x="137911" y="123861"/>
                      <a:pt x="137981" y="123737"/>
                    </a:cubicBezTo>
                    <a:cubicBezTo>
                      <a:pt x="137986" y="123728"/>
                      <a:pt x="138139" y="123461"/>
                      <a:pt x="138371" y="123049"/>
                    </a:cubicBezTo>
                    <a:cubicBezTo>
                      <a:pt x="139845" y="122035"/>
                      <a:pt x="141204" y="121769"/>
                      <a:pt x="142620" y="121498"/>
                    </a:cubicBezTo>
                    <a:cubicBezTo>
                      <a:pt x="144434" y="121150"/>
                      <a:pt x="146292" y="120790"/>
                      <a:pt x="148310" y="118715"/>
                    </a:cubicBezTo>
                    <a:cubicBezTo>
                      <a:pt x="148382" y="118821"/>
                      <a:pt x="148493" y="118890"/>
                      <a:pt x="148620" y="118890"/>
                    </a:cubicBezTo>
                    <a:cubicBezTo>
                      <a:pt x="148668" y="118890"/>
                      <a:pt x="148718" y="118881"/>
                      <a:pt x="148764" y="118861"/>
                    </a:cubicBezTo>
                    <a:cubicBezTo>
                      <a:pt x="149100" y="118724"/>
                      <a:pt x="156993" y="115467"/>
                      <a:pt x="161157" y="112135"/>
                    </a:cubicBezTo>
                    <a:cubicBezTo>
                      <a:pt x="165470" y="108685"/>
                      <a:pt x="165470" y="102341"/>
                      <a:pt x="165470" y="97243"/>
                    </a:cubicBezTo>
                    <a:cubicBezTo>
                      <a:pt x="165470" y="92308"/>
                      <a:pt x="165882" y="83593"/>
                      <a:pt x="165886" y="83504"/>
                    </a:cubicBezTo>
                    <a:cubicBezTo>
                      <a:pt x="165893" y="83353"/>
                      <a:pt x="165809" y="83210"/>
                      <a:pt x="165672" y="83142"/>
                    </a:cubicBezTo>
                    <a:cubicBezTo>
                      <a:pt x="165618" y="83116"/>
                      <a:pt x="165560" y="83103"/>
                      <a:pt x="165503" y="83103"/>
                    </a:cubicBezTo>
                    <a:cubicBezTo>
                      <a:pt x="165413" y="83103"/>
                      <a:pt x="165325" y="83134"/>
                      <a:pt x="165253" y="83196"/>
                    </a:cubicBezTo>
                    <a:cubicBezTo>
                      <a:pt x="165133" y="83301"/>
                      <a:pt x="162250" y="85797"/>
                      <a:pt x="160568" y="89583"/>
                    </a:cubicBezTo>
                    <a:cubicBezTo>
                      <a:pt x="159912" y="91062"/>
                      <a:pt x="158763" y="92150"/>
                      <a:pt x="157308" y="93529"/>
                    </a:cubicBezTo>
                    <a:cubicBezTo>
                      <a:pt x="155150" y="95573"/>
                      <a:pt x="152464" y="98119"/>
                      <a:pt x="149739" y="103319"/>
                    </a:cubicBezTo>
                    <a:cubicBezTo>
                      <a:pt x="145960" y="110536"/>
                      <a:pt x="147294" y="116038"/>
                      <a:pt x="147979" y="117952"/>
                    </a:cubicBezTo>
                    <a:cubicBezTo>
                      <a:pt x="146048" y="120051"/>
                      <a:pt x="144297" y="120394"/>
                      <a:pt x="142476" y="120745"/>
                    </a:cubicBezTo>
                    <a:cubicBezTo>
                      <a:pt x="141386" y="120955"/>
                      <a:pt x="140275" y="121171"/>
                      <a:pt x="139104" y="121737"/>
                    </a:cubicBezTo>
                    <a:cubicBezTo>
                      <a:pt x="139573" y="120889"/>
                      <a:pt x="140093" y="119929"/>
                      <a:pt x="140462" y="119196"/>
                    </a:cubicBezTo>
                    <a:cubicBezTo>
                      <a:pt x="142961" y="117062"/>
                      <a:pt x="144341" y="112810"/>
                      <a:pt x="143851" y="111335"/>
                    </a:cubicBezTo>
                    <a:cubicBezTo>
                      <a:pt x="143798" y="111174"/>
                      <a:pt x="143648" y="111074"/>
                      <a:pt x="143488" y="111074"/>
                    </a:cubicBezTo>
                    <a:cubicBezTo>
                      <a:pt x="143448" y="111074"/>
                      <a:pt x="143407" y="111081"/>
                      <a:pt x="143367" y="111094"/>
                    </a:cubicBezTo>
                    <a:cubicBezTo>
                      <a:pt x="143166" y="111162"/>
                      <a:pt x="143057" y="111377"/>
                      <a:pt x="143124" y="111579"/>
                    </a:cubicBezTo>
                    <a:cubicBezTo>
                      <a:pt x="143423" y="112475"/>
                      <a:pt x="142591" y="115790"/>
                      <a:pt x="140638" y="117954"/>
                    </a:cubicBezTo>
                    <a:cubicBezTo>
                      <a:pt x="140437" y="115637"/>
                      <a:pt x="138276" y="111781"/>
                      <a:pt x="137983" y="111268"/>
                    </a:cubicBezTo>
                    <a:cubicBezTo>
                      <a:pt x="137912" y="111144"/>
                      <a:pt x="137783" y="111074"/>
                      <a:pt x="137650" y="111074"/>
                    </a:cubicBezTo>
                    <a:cubicBezTo>
                      <a:pt x="137585" y="111074"/>
                      <a:pt x="137520" y="111090"/>
                      <a:pt x="137460" y="111125"/>
                    </a:cubicBezTo>
                    <a:cubicBezTo>
                      <a:pt x="137276" y="111230"/>
                      <a:pt x="137212" y="111465"/>
                      <a:pt x="137317" y="111648"/>
                    </a:cubicBezTo>
                    <a:cubicBezTo>
                      <a:pt x="138567" y="113837"/>
                      <a:pt x="140350" y="117711"/>
                      <a:pt x="139809" y="118791"/>
                    </a:cubicBezTo>
                    <a:cubicBezTo>
                      <a:pt x="139263" y="119883"/>
                      <a:pt x="138348" y="121531"/>
                      <a:pt x="137792" y="122520"/>
                    </a:cubicBezTo>
                    <a:cubicBezTo>
                      <a:pt x="137225" y="122925"/>
                      <a:pt x="136643" y="123434"/>
                      <a:pt x="136040" y="124083"/>
                    </a:cubicBezTo>
                    <a:cubicBezTo>
                      <a:pt x="132416" y="127987"/>
                      <a:pt x="127464" y="131073"/>
                      <a:pt x="120678" y="133583"/>
                    </a:cubicBezTo>
                    <a:cubicBezTo>
                      <a:pt x="121039" y="133336"/>
                      <a:pt x="121373" y="133042"/>
                      <a:pt x="121681" y="132704"/>
                    </a:cubicBezTo>
                    <a:cubicBezTo>
                      <a:pt x="123396" y="131356"/>
                      <a:pt x="126370" y="129122"/>
                      <a:pt x="128571" y="128021"/>
                    </a:cubicBezTo>
                    <a:cubicBezTo>
                      <a:pt x="130901" y="126856"/>
                      <a:pt x="131000" y="124094"/>
                      <a:pt x="131114" y="120898"/>
                    </a:cubicBezTo>
                    <a:cubicBezTo>
                      <a:pt x="131176" y="119158"/>
                      <a:pt x="131247" y="117186"/>
                      <a:pt x="131692" y="115259"/>
                    </a:cubicBezTo>
                    <a:cubicBezTo>
                      <a:pt x="132956" y="109784"/>
                      <a:pt x="129727" y="101617"/>
                      <a:pt x="129590" y="101273"/>
                    </a:cubicBezTo>
                    <a:cubicBezTo>
                      <a:pt x="129543" y="101156"/>
                      <a:pt x="129441" y="101068"/>
                      <a:pt x="129317" y="101041"/>
                    </a:cubicBezTo>
                    <a:cubicBezTo>
                      <a:pt x="129289" y="101034"/>
                      <a:pt x="129261" y="101031"/>
                      <a:pt x="129233" y="101031"/>
                    </a:cubicBezTo>
                    <a:cubicBezTo>
                      <a:pt x="129136" y="101031"/>
                      <a:pt x="129043" y="101068"/>
                      <a:pt x="128971" y="101136"/>
                    </a:cubicBezTo>
                    <a:lnTo>
                      <a:pt x="121465" y="108224"/>
                    </a:lnTo>
                    <a:cubicBezTo>
                      <a:pt x="121442" y="108246"/>
                      <a:pt x="121422" y="108270"/>
                      <a:pt x="121406" y="108297"/>
                    </a:cubicBezTo>
                    <a:cubicBezTo>
                      <a:pt x="121162" y="108678"/>
                      <a:pt x="115482" y="117710"/>
                      <a:pt x="118052" y="122848"/>
                    </a:cubicBezTo>
                    <a:cubicBezTo>
                      <a:pt x="120469" y="127681"/>
                      <a:pt x="119690" y="133405"/>
                      <a:pt x="119682" y="133462"/>
                    </a:cubicBezTo>
                    <a:cubicBezTo>
                      <a:pt x="119680" y="133471"/>
                      <a:pt x="119688" y="133479"/>
                      <a:pt x="119686" y="133489"/>
                    </a:cubicBezTo>
                    <a:cubicBezTo>
                      <a:pt x="119680" y="133549"/>
                      <a:pt x="119689" y="133611"/>
                      <a:pt x="119716" y="133671"/>
                    </a:cubicBezTo>
                    <a:cubicBezTo>
                      <a:pt x="119718" y="133678"/>
                      <a:pt x="119718" y="133684"/>
                      <a:pt x="119721" y="133690"/>
                    </a:cubicBezTo>
                    <a:cubicBezTo>
                      <a:pt x="119722" y="133693"/>
                      <a:pt x="119722" y="133695"/>
                      <a:pt x="119723" y="133699"/>
                    </a:cubicBezTo>
                    <a:cubicBezTo>
                      <a:pt x="119760" y="133765"/>
                      <a:pt x="119811" y="133815"/>
                      <a:pt x="119872" y="133849"/>
                    </a:cubicBezTo>
                    <a:cubicBezTo>
                      <a:pt x="119873" y="133849"/>
                      <a:pt x="119873" y="133853"/>
                      <a:pt x="119874" y="133853"/>
                    </a:cubicBezTo>
                    <a:cubicBezTo>
                      <a:pt x="119888" y="133859"/>
                      <a:pt x="119904" y="133858"/>
                      <a:pt x="119916" y="133864"/>
                    </a:cubicBezTo>
                    <a:cubicBezTo>
                      <a:pt x="115776" y="135338"/>
                      <a:pt x="110977" y="136612"/>
                      <a:pt x="105394" y="137729"/>
                    </a:cubicBezTo>
                    <a:cubicBezTo>
                      <a:pt x="105129" y="137781"/>
                      <a:pt x="104866" y="137848"/>
                      <a:pt x="104602" y="137909"/>
                    </a:cubicBezTo>
                    <a:cubicBezTo>
                      <a:pt x="104171" y="137804"/>
                      <a:pt x="103915" y="137737"/>
                      <a:pt x="103896" y="137733"/>
                    </a:cubicBezTo>
                    <a:cubicBezTo>
                      <a:pt x="103866" y="137726"/>
                      <a:pt x="103837" y="137723"/>
                      <a:pt x="103807" y="137723"/>
                    </a:cubicBezTo>
                    <a:cubicBezTo>
                      <a:pt x="103636" y="137723"/>
                      <a:pt x="103476" y="137834"/>
                      <a:pt x="103430" y="138008"/>
                    </a:cubicBezTo>
                    <a:cubicBezTo>
                      <a:pt x="103414" y="138072"/>
                      <a:pt x="103419" y="138134"/>
                      <a:pt x="103435" y="138194"/>
                    </a:cubicBezTo>
                    <a:cubicBezTo>
                      <a:pt x="89207" y="141980"/>
                      <a:pt x="75341" y="155518"/>
                      <a:pt x="72410" y="158510"/>
                    </a:cubicBezTo>
                    <a:cubicBezTo>
                      <a:pt x="73691" y="153932"/>
                      <a:pt x="74940" y="149214"/>
                      <a:pt x="76163" y="144580"/>
                    </a:cubicBezTo>
                    <a:cubicBezTo>
                      <a:pt x="77242" y="140496"/>
                      <a:pt x="78330" y="136380"/>
                      <a:pt x="79442" y="132355"/>
                    </a:cubicBezTo>
                    <a:cubicBezTo>
                      <a:pt x="79454" y="132352"/>
                      <a:pt x="79465" y="132354"/>
                      <a:pt x="79477" y="132348"/>
                    </a:cubicBezTo>
                    <a:cubicBezTo>
                      <a:pt x="79675" y="132273"/>
                      <a:pt x="79776" y="132053"/>
                      <a:pt x="79702" y="131854"/>
                    </a:cubicBezTo>
                    <a:cubicBezTo>
                      <a:pt x="79700" y="131848"/>
                      <a:pt x="79675" y="131786"/>
                      <a:pt x="79630" y="131669"/>
                    </a:cubicBezTo>
                    <a:cubicBezTo>
                      <a:pt x="81870" y="123604"/>
                      <a:pt x="84215" y="115942"/>
                      <a:pt x="86794" y="109703"/>
                    </a:cubicBezTo>
                    <a:cubicBezTo>
                      <a:pt x="86963" y="109663"/>
                      <a:pt x="87091" y="109517"/>
                      <a:pt x="87091" y="109338"/>
                    </a:cubicBezTo>
                    <a:cubicBezTo>
                      <a:pt x="87091" y="109306"/>
                      <a:pt x="87091" y="109185"/>
                      <a:pt x="87088" y="109000"/>
                    </a:cubicBezTo>
                    <a:cubicBezTo>
                      <a:pt x="88497" y="105679"/>
                      <a:pt x="89973" y="102785"/>
                      <a:pt x="91541" y="100483"/>
                    </a:cubicBezTo>
                    <a:cubicBezTo>
                      <a:pt x="93059" y="99938"/>
                      <a:pt x="106692" y="94914"/>
                      <a:pt x="108336" y="89435"/>
                    </a:cubicBezTo>
                    <a:cubicBezTo>
                      <a:pt x="109474" y="85645"/>
                      <a:pt x="114855" y="84561"/>
                      <a:pt x="118417" y="83843"/>
                    </a:cubicBezTo>
                    <a:cubicBezTo>
                      <a:pt x="119915" y="83542"/>
                      <a:pt x="120996" y="83324"/>
                      <a:pt x="121524" y="82972"/>
                    </a:cubicBezTo>
                    <a:cubicBezTo>
                      <a:pt x="122786" y="82130"/>
                      <a:pt x="127871" y="79474"/>
                      <a:pt x="132806" y="79474"/>
                    </a:cubicBezTo>
                    <a:cubicBezTo>
                      <a:pt x="133590" y="79474"/>
                      <a:pt x="134371" y="79541"/>
                      <a:pt x="135133" y="79694"/>
                    </a:cubicBezTo>
                    <a:cubicBezTo>
                      <a:pt x="135618" y="79791"/>
                      <a:pt x="136111" y="79835"/>
                      <a:pt x="136606" y="79835"/>
                    </a:cubicBezTo>
                    <a:cubicBezTo>
                      <a:pt x="138599" y="79835"/>
                      <a:pt x="140631" y="79117"/>
                      <a:pt x="142376" y="78234"/>
                    </a:cubicBezTo>
                    <a:cubicBezTo>
                      <a:pt x="142465" y="78242"/>
                      <a:pt x="142553" y="78247"/>
                      <a:pt x="142642" y="78247"/>
                    </a:cubicBezTo>
                    <a:cubicBezTo>
                      <a:pt x="143005" y="78247"/>
                      <a:pt x="143363" y="78169"/>
                      <a:pt x="143716" y="77992"/>
                    </a:cubicBezTo>
                    <a:cubicBezTo>
                      <a:pt x="143906" y="77897"/>
                      <a:pt x="143982" y="77668"/>
                      <a:pt x="143888" y="77478"/>
                    </a:cubicBezTo>
                    <a:cubicBezTo>
                      <a:pt x="143877" y="77455"/>
                      <a:pt x="143863" y="77434"/>
                      <a:pt x="143848" y="77415"/>
                    </a:cubicBezTo>
                    <a:cubicBezTo>
                      <a:pt x="144009" y="77317"/>
                      <a:pt x="144169" y="77218"/>
                      <a:pt x="144322" y="77122"/>
                    </a:cubicBezTo>
                    <a:cubicBezTo>
                      <a:pt x="146308" y="75863"/>
                      <a:pt x="147641" y="74649"/>
                      <a:pt x="147696" y="74597"/>
                    </a:cubicBezTo>
                    <a:cubicBezTo>
                      <a:pt x="147789" y="74511"/>
                      <a:pt x="147834" y="74386"/>
                      <a:pt x="147817" y="74261"/>
                    </a:cubicBezTo>
                    <a:cubicBezTo>
                      <a:pt x="147798" y="74136"/>
                      <a:pt x="147720" y="74029"/>
                      <a:pt x="147609" y="73972"/>
                    </a:cubicBezTo>
                    <a:cubicBezTo>
                      <a:pt x="147497" y="73916"/>
                      <a:pt x="136326" y="68372"/>
                      <a:pt x="128007" y="67818"/>
                    </a:cubicBezTo>
                    <a:cubicBezTo>
                      <a:pt x="127686" y="67797"/>
                      <a:pt x="127372" y="67786"/>
                      <a:pt x="127067" y="67786"/>
                    </a:cubicBezTo>
                    <a:cubicBezTo>
                      <a:pt x="122227" y="67786"/>
                      <a:pt x="119316" y="70403"/>
                      <a:pt x="116498" y="72935"/>
                    </a:cubicBezTo>
                    <a:cubicBezTo>
                      <a:pt x="114779" y="74480"/>
                      <a:pt x="113156" y="75941"/>
                      <a:pt x="111162" y="76737"/>
                    </a:cubicBezTo>
                    <a:cubicBezTo>
                      <a:pt x="109681" y="77331"/>
                      <a:pt x="108730" y="78278"/>
                      <a:pt x="108334" y="79555"/>
                    </a:cubicBezTo>
                    <a:cubicBezTo>
                      <a:pt x="107490" y="82271"/>
                      <a:pt x="109457" y="85545"/>
                      <a:pt x="109821" y="86117"/>
                    </a:cubicBezTo>
                    <a:cubicBezTo>
                      <a:pt x="108790" y="86911"/>
                      <a:pt x="107992" y="87918"/>
                      <a:pt x="107601" y="89213"/>
                    </a:cubicBezTo>
                    <a:cubicBezTo>
                      <a:pt x="106266" y="93666"/>
                      <a:pt x="95710" y="98062"/>
                      <a:pt x="92257" y="99394"/>
                    </a:cubicBezTo>
                    <a:cubicBezTo>
                      <a:pt x="95371" y="94479"/>
                      <a:pt x="98707" y="86568"/>
                      <a:pt x="102225" y="78222"/>
                    </a:cubicBezTo>
                    <a:cubicBezTo>
                      <a:pt x="103314" y="75640"/>
                      <a:pt x="104426" y="73003"/>
                      <a:pt x="105563" y="70371"/>
                    </a:cubicBezTo>
                    <a:cubicBezTo>
                      <a:pt x="108484" y="68820"/>
                      <a:pt x="118862" y="62970"/>
                      <a:pt x="122753" y="56160"/>
                    </a:cubicBezTo>
                    <a:cubicBezTo>
                      <a:pt x="124072" y="53850"/>
                      <a:pt x="125649" y="53102"/>
                      <a:pt x="127378" y="53102"/>
                    </a:cubicBezTo>
                    <a:cubicBezTo>
                      <a:pt x="128925" y="53102"/>
                      <a:pt x="130595" y="53702"/>
                      <a:pt x="132309" y="54319"/>
                    </a:cubicBezTo>
                    <a:cubicBezTo>
                      <a:pt x="134081" y="54957"/>
                      <a:pt x="135895" y="55609"/>
                      <a:pt x="137640" y="55609"/>
                    </a:cubicBezTo>
                    <a:cubicBezTo>
                      <a:pt x="138373" y="55609"/>
                      <a:pt x="139094" y="55494"/>
                      <a:pt x="139795" y="55214"/>
                    </a:cubicBezTo>
                    <a:cubicBezTo>
                      <a:pt x="145261" y="53026"/>
                      <a:pt x="155201" y="50807"/>
                      <a:pt x="155301" y="50785"/>
                    </a:cubicBezTo>
                    <a:cubicBezTo>
                      <a:pt x="155479" y="50745"/>
                      <a:pt x="155605" y="50586"/>
                      <a:pt x="155600" y="50404"/>
                    </a:cubicBezTo>
                    <a:cubicBezTo>
                      <a:pt x="155596" y="50221"/>
                      <a:pt x="155463" y="50066"/>
                      <a:pt x="155284" y="50034"/>
                    </a:cubicBezTo>
                    <a:cubicBezTo>
                      <a:pt x="155190" y="50017"/>
                      <a:pt x="145787" y="48336"/>
                      <a:pt x="138136" y="45057"/>
                    </a:cubicBezTo>
                    <a:cubicBezTo>
                      <a:pt x="137031" y="44583"/>
                      <a:pt x="135969" y="44379"/>
                      <a:pt x="134958" y="44379"/>
                    </a:cubicBezTo>
                    <a:cubicBezTo>
                      <a:pt x="128642" y="44379"/>
                      <a:pt x="124355" y="52362"/>
                      <a:pt x="124306" y="52456"/>
                    </a:cubicBezTo>
                    <a:cubicBezTo>
                      <a:pt x="124225" y="52610"/>
                      <a:pt x="124257" y="52798"/>
                      <a:pt x="124385" y="52916"/>
                    </a:cubicBezTo>
                    <a:cubicBezTo>
                      <a:pt x="124452" y="52980"/>
                      <a:pt x="124539" y="53014"/>
                      <a:pt x="124628" y="53018"/>
                    </a:cubicBezTo>
                    <a:cubicBezTo>
                      <a:pt x="123718" y="53550"/>
                      <a:pt x="122864" y="54429"/>
                      <a:pt x="122090" y="55781"/>
                    </a:cubicBezTo>
                    <a:cubicBezTo>
                      <a:pt x="118661" y="61782"/>
                      <a:pt x="109724" y="67189"/>
                      <a:pt x="106064" y="69224"/>
                    </a:cubicBezTo>
                    <a:cubicBezTo>
                      <a:pt x="106483" y="68262"/>
                      <a:pt x="106908" y="67301"/>
                      <a:pt x="107334" y="66345"/>
                    </a:cubicBezTo>
                    <a:cubicBezTo>
                      <a:pt x="107360" y="66350"/>
                      <a:pt x="107386" y="66360"/>
                      <a:pt x="107413" y="66360"/>
                    </a:cubicBezTo>
                    <a:cubicBezTo>
                      <a:pt x="107427" y="66360"/>
                      <a:pt x="107440" y="66359"/>
                      <a:pt x="107452" y="66358"/>
                    </a:cubicBezTo>
                    <a:cubicBezTo>
                      <a:pt x="107662" y="66337"/>
                      <a:pt x="107816" y="66149"/>
                      <a:pt x="107795" y="65939"/>
                    </a:cubicBezTo>
                    <a:cubicBezTo>
                      <a:pt x="107778" y="65768"/>
                      <a:pt x="107758" y="65606"/>
                      <a:pt x="107740" y="65438"/>
                    </a:cubicBezTo>
                    <a:cubicBezTo>
                      <a:pt x="113026" y="53710"/>
                      <a:pt x="118880" y="42883"/>
                      <a:pt x="125580" y="38517"/>
                    </a:cubicBezTo>
                    <a:cubicBezTo>
                      <a:pt x="125634" y="38546"/>
                      <a:pt x="125694" y="38564"/>
                      <a:pt x="125755" y="38564"/>
                    </a:cubicBezTo>
                    <a:cubicBezTo>
                      <a:pt x="125756" y="38564"/>
                      <a:pt x="125756" y="38565"/>
                      <a:pt x="125757" y="38565"/>
                    </a:cubicBezTo>
                    <a:cubicBezTo>
                      <a:pt x="125788" y="38565"/>
                      <a:pt x="125819" y="38563"/>
                      <a:pt x="125850" y="38554"/>
                    </a:cubicBezTo>
                    <a:cubicBezTo>
                      <a:pt x="126311" y="38438"/>
                      <a:pt x="137165" y="35680"/>
                      <a:pt x="139441" y="31126"/>
                    </a:cubicBezTo>
                    <a:cubicBezTo>
                      <a:pt x="141672" y="26667"/>
                      <a:pt x="142769" y="15351"/>
                      <a:pt x="142815" y="14871"/>
                    </a:cubicBezTo>
                    <a:cubicBezTo>
                      <a:pt x="142830" y="14710"/>
                      <a:pt x="142743" y="14556"/>
                      <a:pt x="142597" y="14489"/>
                    </a:cubicBezTo>
                    <a:cubicBezTo>
                      <a:pt x="142545" y="14464"/>
                      <a:pt x="142490" y="14452"/>
                      <a:pt x="142435" y="14452"/>
                    </a:cubicBezTo>
                    <a:cubicBezTo>
                      <a:pt x="142335" y="14452"/>
                      <a:pt x="142236" y="14491"/>
                      <a:pt x="142162" y="14565"/>
                    </a:cubicBezTo>
                    <a:cubicBezTo>
                      <a:pt x="142090" y="14638"/>
                      <a:pt x="134865" y="21877"/>
                      <a:pt x="129908" y="27935"/>
                    </a:cubicBezTo>
                    <a:cubicBezTo>
                      <a:pt x="125800" y="32957"/>
                      <a:pt x="125362" y="36515"/>
                      <a:pt x="125355" y="37757"/>
                    </a:cubicBezTo>
                    <a:cubicBezTo>
                      <a:pt x="122338" y="39668"/>
                      <a:pt x="119502" y="42829"/>
                      <a:pt x="116819" y="46775"/>
                    </a:cubicBezTo>
                    <a:cubicBezTo>
                      <a:pt x="116461" y="45527"/>
                      <a:pt x="116394" y="43965"/>
                      <a:pt x="116460" y="42339"/>
                    </a:cubicBezTo>
                    <a:cubicBezTo>
                      <a:pt x="117138" y="42275"/>
                      <a:pt x="121078" y="41753"/>
                      <a:pt x="122759" y="38105"/>
                    </a:cubicBezTo>
                    <a:cubicBezTo>
                      <a:pt x="122847" y="37912"/>
                      <a:pt x="122763" y="37685"/>
                      <a:pt x="122571" y="37597"/>
                    </a:cubicBezTo>
                    <a:cubicBezTo>
                      <a:pt x="122518" y="37573"/>
                      <a:pt x="122463" y="37561"/>
                      <a:pt x="122410" y="37561"/>
                    </a:cubicBezTo>
                    <a:cubicBezTo>
                      <a:pt x="122265" y="37561"/>
                      <a:pt x="122127" y="37644"/>
                      <a:pt x="122062" y="37785"/>
                    </a:cubicBezTo>
                    <a:cubicBezTo>
                      <a:pt x="121173" y="39712"/>
                      <a:pt x="119529" y="40665"/>
                      <a:pt x="118225" y="41135"/>
                    </a:cubicBezTo>
                    <a:cubicBezTo>
                      <a:pt x="120702" y="38829"/>
                      <a:pt x="120376" y="33958"/>
                      <a:pt x="120358" y="33728"/>
                    </a:cubicBezTo>
                    <a:cubicBezTo>
                      <a:pt x="120342" y="33528"/>
                      <a:pt x="120176" y="33374"/>
                      <a:pt x="119978" y="33374"/>
                    </a:cubicBezTo>
                    <a:cubicBezTo>
                      <a:pt x="119968" y="33374"/>
                      <a:pt x="119958" y="33374"/>
                      <a:pt x="119948" y="33375"/>
                    </a:cubicBezTo>
                    <a:cubicBezTo>
                      <a:pt x="119738" y="33390"/>
                      <a:pt x="119578" y="33574"/>
                      <a:pt x="119595" y="33784"/>
                    </a:cubicBezTo>
                    <a:cubicBezTo>
                      <a:pt x="119599" y="33842"/>
                      <a:pt x="119992" y="39602"/>
                      <a:pt x="116887" y="41157"/>
                    </a:cubicBezTo>
                    <a:cubicBezTo>
                      <a:pt x="116762" y="41222"/>
                      <a:pt x="116637" y="41269"/>
                      <a:pt x="116516" y="41305"/>
                    </a:cubicBezTo>
                    <a:cubicBezTo>
                      <a:pt x="116589" y="40238"/>
                      <a:pt x="116698" y="39175"/>
                      <a:pt x="116802" y="38191"/>
                    </a:cubicBezTo>
                    <a:cubicBezTo>
                      <a:pt x="117018" y="36157"/>
                      <a:pt x="117173" y="34687"/>
                      <a:pt x="116918" y="33996"/>
                    </a:cubicBezTo>
                    <a:cubicBezTo>
                      <a:pt x="116861" y="33842"/>
                      <a:pt x="116714" y="33747"/>
                      <a:pt x="116557" y="33747"/>
                    </a:cubicBezTo>
                    <a:cubicBezTo>
                      <a:pt x="116514" y="33747"/>
                      <a:pt x="116469" y="33754"/>
                      <a:pt x="116426" y="33770"/>
                    </a:cubicBezTo>
                    <a:cubicBezTo>
                      <a:pt x="116228" y="33844"/>
                      <a:pt x="116126" y="34063"/>
                      <a:pt x="116199" y="34262"/>
                    </a:cubicBezTo>
                    <a:cubicBezTo>
                      <a:pt x="116392" y="34784"/>
                      <a:pt x="116221" y="36399"/>
                      <a:pt x="116040" y="38109"/>
                    </a:cubicBezTo>
                    <a:cubicBezTo>
                      <a:pt x="115933" y="39122"/>
                      <a:pt x="115820" y="40217"/>
                      <a:pt x="115747" y="41318"/>
                    </a:cubicBezTo>
                    <a:cubicBezTo>
                      <a:pt x="115645" y="41291"/>
                      <a:pt x="115543" y="41258"/>
                      <a:pt x="115443" y="41208"/>
                    </a:cubicBezTo>
                    <a:cubicBezTo>
                      <a:pt x="113862" y="40429"/>
                      <a:pt x="112880" y="36928"/>
                      <a:pt x="112633" y="35645"/>
                    </a:cubicBezTo>
                    <a:cubicBezTo>
                      <a:pt x="112598" y="35462"/>
                      <a:pt x="112440" y="35333"/>
                      <a:pt x="112259" y="35333"/>
                    </a:cubicBezTo>
                    <a:cubicBezTo>
                      <a:pt x="112235" y="35333"/>
                      <a:pt x="112210" y="35336"/>
                      <a:pt x="112185" y="35340"/>
                    </a:cubicBezTo>
                    <a:cubicBezTo>
                      <a:pt x="111978" y="35381"/>
                      <a:pt x="111841" y="35582"/>
                      <a:pt x="111881" y="35788"/>
                    </a:cubicBezTo>
                    <a:cubicBezTo>
                      <a:pt x="111920" y="35992"/>
                      <a:pt x="112858" y="40786"/>
                      <a:pt x="115103" y="41896"/>
                    </a:cubicBezTo>
                    <a:cubicBezTo>
                      <a:pt x="115299" y="41993"/>
                      <a:pt x="115499" y="42049"/>
                      <a:pt x="115703" y="42087"/>
                    </a:cubicBezTo>
                    <a:cubicBezTo>
                      <a:pt x="115609" y="44068"/>
                      <a:pt x="115682" y="46017"/>
                      <a:pt x="116226" y="47489"/>
                    </a:cubicBezTo>
                    <a:cubicBezTo>
                      <a:pt x="116238" y="47522"/>
                      <a:pt x="116268" y="47541"/>
                      <a:pt x="116288" y="47569"/>
                    </a:cubicBezTo>
                    <a:cubicBezTo>
                      <a:pt x="114850" y="49752"/>
                      <a:pt x="113456" y="52151"/>
                      <a:pt x="112101" y="54697"/>
                    </a:cubicBezTo>
                    <a:cubicBezTo>
                      <a:pt x="111565" y="52063"/>
                      <a:pt x="109626" y="41759"/>
                      <a:pt x="110681" y="35217"/>
                    </a:cubicBezTo>
                    <a:lnTo>
                      <a:pt x="110681" y="35217"/>
                    </a:lnTo>
                    <a:cubicBezTo>
                      <a:pt x="110695" y="35219"/>
                      <a:pt x="110706" y="35229"/>
                      <a:pt x="110720" y="35230"/>
                    </a:cubicBezTo>
                    <a:cubicBezTo>
                      <a:pt x="110730" y="35232"/>
                      <a:pt x="110737" y="35232"/>
                      <a:pt x="110747" y="35232"/>
                    </a:cubicBezTo>
                    <a:cubicBezTo>
                      <a:pt x="110879" y="35232"/>
                      <a:pt x="111002" y="35163"/>
                      <a:pt x="111072" y="35052"/>
                    </a:cubicBezTo>
                    <a:cubicBezTo>
                      <a:pt x="111129" y="34962"/>
                      <a:pt x="116683" y="25883"/>
                      <a:pt x="115018" y="12012"/>
                    </a:cubicBezTo>
                    <a:cubicBezTo>
                      <a:pt x="114598" y="8508"/>
                      <a:pt x="111243" y="572"/>
                      <a:pt x="111100" y="235"/>
                    </a:cubicBezTo>
                    <a:cubicBezTo>
                      <a:pt x="111041" y="99"/>
                      <a:pt x="110912" y="9"/>
                      <a:pt x="110765" y="3"/>
                    </a:cubicBezTo>
                    <a:cubicBezTo>
                      <a:pt x="110751" y="1"/>
                      <a:pt x="110738" y="0"/>
                      <a:pt x="1107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20"/>
              <p:cNvSpPr/>
              <p:nvPr/>
            </p:nvSpPr>
            <p:spPr>
              <a:xfrm>
                <a:off x="4801900" y="35411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9" y="0"/>
                    </a:moveTo>
                    <a:cubicBezTo>
                      <a:pt x="421" y="0"/>
                      <a:pt x="1" y="419"/>
                      <a:pt x="1" y="937"/>
                    </a:cubicBezTo>
                    <a:cubicBezTo>
                      <a:pt x="1" y="1455"/>
                      <a:pt x="420" y="1875"/>
                      <a:pt x="939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5" y="0"/>
                      <a:pt x="9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20"/>
              <p:cNvSpPr/>
              <p:nvPr/>
            </p:nvSpPr>
            <p:spPr>
              <a:xfrm>
                <a:off x="4762700" y="3679225"/>
                <a:ext cx="5230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1877" extrusionOk="0">
                    <a:moveTo>
                      <a:pt x="1044" y="0"/>
                    </a:moveTo>
                    <a:cubicBezTo>
                      <a:pt x="640" y="0"/>
                      <a:pt x="268" y="264"/>
                      <a:pt x="146" y="671"/>
                    </a:cubicBezTo>
                    <a:cubicBezTo>
                      <a:pt x="0" y="1169"/>
                      <a:pt x="283" y="1690"/>
                      <a:pt x="778" y="1837"/>
                    </a:cubicBezTo>
                    <a:cubicBezTo>
                      <a:pt x="867" y="1864"/>
                      <a:pt x="956" y="1876"/>
                      <a:pt x="1044" y="1876"/>
                    </a:cubicBezTo>
                    <a:cubicBezTo>
                      <a:pt x="1449" y="1876"/>
                      <a:pt x="1822" y="1612"/>
                      <a:pt x="1944" y="1205"/>
                    </a:cubicBezTo>
                    <a:cubicBezTo>
                      <a:pt x="2092" y="708"/>
                      <a:pt x="1809" y="187"/>
                      <a:pt x="1312" y="40"/>
                    </a:cubicBezTo>
                    <a:cubicBezTo>
                      <a:pt x="1223" y="13"/>
                      <a:pt x="1132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20"/>
              <p:cNvSpPr/>
              <p:nvPr/>
            </p:nvSpPr>
            <p:spPr>
              <a:xfrm>
                <a:off x="1956525" y="2592675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8" y="0"/>
                    </a:moveTo>
                    <a:cubicBezTo>
                      <a:pt x="421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8" y="1875"/>
                    </a:cubicBezTo>
                    <a:cubicBezTo>
                      <a:pt x="1455" y="1875"/>
                      <a:pt x="1875" y="1456"/>
                      <a:pt x="1875" y="938"/>
                    </a:cubicBezTo>
                    <a:cubicBezTo>
                      <a:pt x="1875" y="421"/>
                      <a:pt x="1455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20"/>
              <p:cNvSpPr/>
              <p:nvPr/>
            </p:nvSpPr>
            <p:spPr>
              <a:xfrm>
                <a:off x="2013850" y="251190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1"/>
                      <a:pt x="1455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20"/>
              <p:cNvSpPr/>
              <p:nvPr/>
            </p:nvSpPr>
            <p:spPr>
              <a:xfrm>
                <a:off x="2058125" y="24337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19"/>
                      <a:pt x="0" y="937"/>
                    </a:cubicBezTo>
                    <a:cubicBezTo>
                      <a:pt x="0" y="1455"/>
                      <a:pt x="419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19"/>
                      <a:pt x="1456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0"/>
              <p:cNvSpPr/>
              <p:nvPr/>
            </p:nvSpPr>
            <p:spPr>
              <a:xfrm>
                <a:off x="2561025" y="2650025"/>
                <a:ext cx="4687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6" extrusionOk="0">
                    <a:moveTo>
                      <a:pt x="940" y="0"/>
                    </a:moveTo>
                    <a:cubicBezTo>
                      <a:pt x="939" y="0"/>
                      <a:pt x="939" y="0"/>
                      <a:pt x="938" y="0"/>
                    </a:cubicBezTo>
                    <a:cubicBezTo>
                      <a:pt x="420" y="0"/>
                      <a:pt x="0" y="420"/>
                      <a:pt x="0" y="937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20"/>
              <p:cNvSpPr/>
              <p:nvPr/>
            </p:nvSpPr>
            <p:spPr>
              <a:xfrm>
                <a:off x="2654825" y="2709925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38" y="0"/>
                    </a:move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1"/>
                      <a:pt x="1456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20"/>
              <p:cNvSpPr/>
              <p:nvPr/>
            </p:nvSpPr>
            <p:spPr>
              <a:xfrm>
                <a:off x="2714750" y="264480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1" y="0"/>
                    </a:moveTo>
                    <a:cubicBezTo>
                      <a:pt x="940" y="0"/>
                      <a:pt x="940" y="0"/>
                      <a:pt x="939" y="0"/>
                    </a:cubicBez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9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0"/>
                      <a:pt x="1457" y="0"/>
                      <a:pt x="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0"/>
              <p:cNvSpPr/>
              <p:nvPr/>
            </p:nvSpPr>
            <p:spPr>
              <a:xfrm>
                <a:off x="3952200" y="1210700"/>
                <a:ext cx="648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5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1" y="950"/>
                      <a:pt x="220" y="1544"/>
                    </a:cubicBezTo>
                    <a:cubicBezTo>
                      <a:pt x="391" y="2008"/>
                      <a:pt x="829" y="2295"/>
                      <a:pt x="1295" y="2295"/>
                    </a:cubicBezTo>
                    <a:cubicBezTo>
                      <a:pt x="1427" y="2295"/>
                      <a:pt x="1562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2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20"/>
              <p:cNvSpPr/>
              <p:nvPr/>
            </p:nvSpPr>
            <p:spPr>
              <a:xfrm>
                <a:off x="4061025" y="1159400"/>
                <a:ext cx="647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5" extrusionOk="0">
                    <a:moveTo>
                      <a:pt x="1297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0" y="950"/>
                      <a:pt x="221" y="1544"/>
                    </a:cubicBezTo>
                    <a:cubicBezTo>
                      <a:pt x="391" y="2008"/>
                      <a:pt x="828" y="2295"/>
                      <a:pt x="1295" y="2295"/>
                    </a:cubicBezTo>
                    <a:cubicBezTo>
                      <a:pt x="1427" y="2295"/>
                      <a:pt x="1561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3" y="0"/>
                      <a:pt x="12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20"/>
              <p:cNvSpPr/>
              <p:nvPr/>
            </p:nvSpPr>
            <p:spPr>
              <a:xfrm>
                <a:off x="4162200" y="1177600"/>
                <a:ext cx="64800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4" extrusionOk="0">
                    <a:moveTo>
                      <a:pt x="1294" y="0"/>
                    </a:moveTo>
                    <a:cubicBezTo>
                      <a:pt x="1162" y="0"/>
                      <a:pt x="1029" y="23"/>
                      <a:pt x="899" y="71"/>
                    </a:cubicBezTo>
                    <a:cubicBezTo>
                      <a:pt x="305" y="291"/>
                      <a:pt x="1" y="949"/>
                      <a:pt x="220" y="1544"/>
                    </a:cubicBezTo>
                    <a:cubicBezTo>
                      <a:pt x="391" y="2007"/>
                      <a:pt x="829" y="2294"/>
                      <a:pt x="1294" y="2294"/>
                    </a:cubicBezTo>
                    <a:cubicBezTo>
                      <a:pt x="1426" y="2294"/>
                      <a:pt x="1561" y="2271"/>
                      <a:pt x="1692" y="2222"/>
                    </a:cubicBezTo>
                    <a:cubicBezTo>
                      <a:pt x="2287" y="2003"/>
                      <a:pt x="2591" y="1345"/>
                      <a:pt x="2371" y="750"/>
                    </a:cubicBezTo>
                    <a:cubicBezTo>
                      <a:pt x="2200" y="287"/>
                      <a:pt x="1760" y="0"/>
                      <a:pt x="12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0"/>
              <p:cNvSpPr/>
              <p:nvPr/>
            </p:nvSpPr>
            <p:spPr>
              <a:xfrm>
                <a:off x="4212700" y="1269450"/>
                <a:ext cx="64775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4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1"/>
                    </a:cubicBezTo>
                    <a:cubicBezTo>
                      <a:pt x="305" y="290"/>
                      <a:pt x="0" y="948"/>
                      <a:pt x="221" y="1543"/>
                    </a:cubicBezTo>
                    <a:cubicBezTo>
                      <a:pt x="391" y="2007"/>
                      <a:pt x="829" y="2294"/>
                      <a:pt x="1296" y="2294"/>
                    </a:cubicBezTo>
                    <a:cubicBezTo>
                      <a:pt x="1428" y="2294"/>
                      <a:pt x="1562" y="2271"/>
                      <a:pt x="1693" y="2223"/>
                    </a:cubicBezTo>
                    <a:cubicBezTo>
                      <a:pt x="2287" y="2002"/>
                      <a:pt x="2591" y="1344"/>
                      <a:pt x="2372" y="749"/>
                    </a:cubicBezTo>
                    <a:cubicBezTo>
                      <a:pt x="2201" y="287"/>
                      <a:pt x="1763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0"/>
              <p:cNvSpPr/>
              <p:nvPr/>
            </p:nvSpPr>
            <p:spPr>
              <a:xfrm>
                <a:off x="3540725" y="18109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8"/>
                      <a:pt x="1" y="1044"/>
                    </a:cubicBezTo>
                    <a:cubicBezTo>
                      <a:pt x="1" y="1619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4"/>
                    </a:cubicBezTo>
                    <a:cubicBezTo>
                      <a:pt x="2086" y="468"/>
                      <a:pt x="1620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0"/>
              <p:cNvSpPr/>
              <p:nvPr/>
            </p:nvSpPr>
            <p:spPr>
              <a:xfrm>
                <a:off x="3691850" y="1779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6"/>
                      <a:pt x="1" y="1042"/>
                    </a:cubicBezTo>
                    <a:cubicBezTo>
                      <a:pt x="1" y="1620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2"/>
                    </a:cubicBezTo>
                    <a:cubicBezTo>
                      <a:pt x="2086" y="468"/>
                      <a:pt x="1618" y="2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0"/>
              <p:cNvSpPr/>
              <p:nvPr/>
            </p:nvSpPr>
            <p:spPr>
              <a:xfrm>
                <a:off x="3785625" y="19151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8" y="0"/>
                      <a:pt x="1" y="467"/>
                      <a:pt x="1" y="1043"/>
                    </a:cubicBezTo>
                    <a:cubicBezTo>
                      <a:pt x="1" y="1618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2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0"/>
              <p:cNvSpPr/>
              <p:nvPr/>
            </p:nvSpPr>
            <p:spPr>
              <a:xfrm>
                <a:off x="3488600" y="187350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7"/>
                      <a:pt x="1" y="1042"/>
                    </a:cubicBezTo>
                    <a:cubicBezTo>
                      <a:pt x="1" y="1619"/>
                      <a:pt x="468" y="2086"/>
                      <a:pt x="1043" y="2086"/>
                    </a:cubicBezTo>
                    <a:cubicBezTo>
                      <a:pt x="1618" y="2086"/>
                      <a:pt x="2086" y="1618"/>
                      <a:pt x="2086" y="1042"/>
                    </a:cubicBezTo>
                    <a:cubicBezTo>
                      <a:pt x="2086" y="467"/>
                      <a:pt x="1618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0"/>
              <p:cNvSpPr/>
              <p:nvPr/>
            </p:nvSpPr>
            <p:spPr>
              <a:xfrm>
                <a:off x="3499000" y="2050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6" y="0"/>
                      <a:pt x="1" y="467"/>
                      <a:pt x="1" y="1043"/>
                    </a:cubicBezTo>
                    <a:cubicBezTo>
                      <a:pt x="1" y="1620"/>
                      <a:pt x="466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0"/>
              <p:cNvSpPr/>
              <p:nvPr/>
            </p:nvSpPr>
            <p:spPr>
              <a:xfrm>
                <a:off x="3175900" y="26760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9" y="0"/>
                      <a:pt x="1" y="466"/>
                      <a:pt x="1" y="1043"/>
                    </a:cubicBezTo>
                    <a:cubicBezTo>
                      <a:pt x="1" y="1620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6"/>
                      <a:pt x="1619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0"/>
              <p:cNvSpPr/>
              <p:nvPr/>
            </p:nvSpPr>
            <p:spPr>
              <a:xfrm>
                <a:off x="3327075" y="2676550"/>
                <a:ext cx="568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6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4" y="2273"/>
                      <a:pt x="2273" y="1764"/>
                      <a:pt x="2273" y="1136"/>
                    </a:cubicBezTo>
                    <a:cubicBezTo>
                      <a:pt x="2273" y="509"/>
                      <a:pt x="1764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0"/>
              <p:cNvSpPr/>
              <p:nvPr/>
            </p:nvSpPr>
            <p:spPr>
              <a:xfrm>
                <a:off x="3197250" y="2887350"/>
                <a:ext cx="56850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7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5" y="2273"/>
                      <a:pt x="2274" y="1764"/>
                      <a:pt x="2274" y="1137"/>
                    </a:cubicBezTo>
                    <a:cubicBezTo>
                      <a:pt x="2274" y="509"/>
                      <a:pt x="1765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0"/>
              <p:cNvSpPr/>
              <p:nvPr/>
            </p:nvSpPr>
            <p:spPr>
              <a:xfrm>
                <a:off x="4593450" y="3129450"/>
                <a:ext cx="469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8" extrusionOk="0">
                    <a:moveTo>
                      <a:pt x="940" y="0"/>
                    </a:moveTo>
                    <a:cubicBezTo>
                      <a:pt x="939" y="0"/>
                      <a:pt x="938" y="0"/>
                      <a:pt x="937" y="0"/>
                    </a:cubicBezTo>
                    <a:cubicBezTo>
                      <a:pt x="421" y="0"/>
                      <a:pt x="1" y="419"/>
                      <a:pt x="1" y="938"/>
                    </a:cubicBezTo>
                    <a:cubicBezTo>
                      <a:pt x="1" y="1457"/>
                      <a:pt x="419" y="1877"/>
                      <a:pt x="937" y="1877"/>
                    </a:cubicBezTo>
                    <a:cubicBezTo>
                      <a:pt x="1455" y="1877"/>
                      <a:pt x="1875" y="1457"/>
                      <a:pt x="1875" y="938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0"/>
              <p:cNvSpPr/>
              <p:nvPr/>
            </p:nvSpPr>
            <p:spPr>
              <a:xfrm>
                <a:off x="4734125" y="312165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2" y="0"/>
                    </a:moveTo>
                    <a:cubicBezTo>
                      <a:pt x="941" y="0"/>
                      <a:pt x="940" y="0"/>
                      <a:pt x="940" y="0"/>
                    </a:cubicBez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40" y="1875"/>
                    </a:cubicBezTo>
                    <a:cubicBezTo>
                      <a:pt x="1456" y="1875"/>
                      <a:pt x="1876" y="1456"/>
                      <a:pt x="1876" y="937"/>
                    </a:cubicBezTo>
                    <a:cubicBezTo>
                      <a:pt x="1876" y="420"/>
                      <a:pt x="1457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" name="Google Shape;382;p20"/>
            <p:cNvGrpSpPr/>
            <p:nvPr/>
          </p:nvGrpSpPr>
          <p:grpSpPr>
            <a:xfrm rot="-8707713">
              <a:off x="6886269" y="-283280"/>
              <a:ext cx="2727969" cy="2375860"/>
              <a:chOff x="1015853" y="146944"/>
              <a:chExt cx="5308649" cy="4623442"/>
            </a:xfrm>
          </p:grpSpPr>
          <p:sp>
            <p:nvSpPr>
              <p:cNvPr id="383" name="Google Shape;383;p20"/>
              <p:cNvSpPr/>
              <p:nvPr/>
            </p:nvSpPr>
            <p:spPr>
              <a:xfrm rot="-270830">
                <a:off x="1175111" y="336724"/>
                <a:ext cx="4990133" cy="4243882"/>
              </a:xfrm>
              <a:custGeom>
                <a:avLst/>
                <a:gdLst/>
                <a:ahLst/>
                <a:cxnLst/>
                <a:rect l="l" t="t" r="r" b="b"/>
                <a:pathLst>
                  <a:path w="199605" h="169755" extrusionOk="0">
                    <a:moveTo>
                      <a:pt x="110710" y="1287"/>
                    </a:moveTo>
                    <a:cubicBezTo>
                      <a:pt x="111570" y="3388"/>
                      <a:pt x="113926" y="9319"/>
                      <a:pt x="114259" y="12102"/>
                    </a:cubicBezTo>
                    <a:cubicBezTo>
                      <a:pt x="115537" y="22751"/>
                      <a:pt x="112493" y="30491"/>
                      <a:pt x="111089" y="33386"/>
                    </a:cubicBezTo>
                    <a:cubicBezTo>
                      <a:pt x="111099" y="33356"/>
                      <a:pt x="111106" y="33323"/>
                      <a:pt x="111116" y="33292"/>
                    </a:cubicBezTo>
                    <a:cubicBezTo>
                      <a:pt x="111117" y="33287"/>
                      <a:pt x="111116" y="33284"/>
                      <a:pt x="111117" y="33280"/>
                    </a:cubicBezTo>
                    <a:cubicBezTo>
                      <a:pt x="111123" y="33256"/>
                      <a:pt x="111122" y="33230"/>
                      <a:pt x="111123" y="33204"/>
                    </a:cubicBezTo>
                    <a:cubicBezTo>
                      <a:pt x="111124" y="33178"/>
                      <a:pt x="111130" y="33154"/>
                      <a:pt x="111127" y="33127"/>
                    </a:cubicBezTo>
                    <a:cubicBezTo>
                      <a:pt x="111127" y="33123"/>
                      <a:pt x="111128" y="33119"/>
                      <a:pt x="111127" y="33115"/>
                    </a:cubicBezTo>
                    <a:cubicBezTo>
                      <a:pt x="111110" y="33015"/>
                      <a:pt x="109474" y="23097"/>
                      <a:pt x="110017" y="17651"/>
                    </a:cubicBezTo>
                    <a:cubicBezTo>
                      <a:pt x="110038" y="17441"/>
                      <a:pt x="109884" y="17253"/>
                      <a:pt x="109674" y="17232"/>
                    </a:cubicBezTo>
                    <a:cubicBezTo>
                      <a:pt x="109659" y="17230"/>
                      <a:pt x="109644" y="17229"/>
                      <a:pt x="109629" y="17229"/>
                    </a:cubicBezTo>
                    <a:cubicBezTo>
                      <a:pt x="109440" y="17229"/>
                      <a:pt x="109275" y="17380"/>
                      <a:pt x="109255" y="17575"/>
                    </a:cubicBezTo>
                    <a:cubicBezTo>
                      <a:pt x="108738" y="22751"/>
                      <a:pt x="110098" y="31549"/>
                      <a:pt x="110337" y="33034"/>
                    </a:cubicBezTo>
                    <a:cubicBezTo>
                      <a:pt x="110223" y="32794"/>
                      <a:pt x="110109" y="32551"/>
                      <a:pt x="109991" y="32300"/>
                    </a:cubicBezTo>
                    <a:cubicBezTo>
                      <a:pt x="107533" y="27088"/>
                      <a:pt x="104166" y="19951"/>
                      <a:pt x="105561" y="14372"/>
                    </a:cubicBezTo>
                    <a:cubicBezTo>
                      <a:pt x="106893" y="9039"/>
                      <a:pt x="109695" y="3278"/>
                      <a:pt x="110710" y="1287"/>
                    </a:cubicBezTo>
                    <a:close/>
                    <a:moveTo>
                      <a:pt x="141935" y="15882"/>
                    </a:moveTo>
                    <a:cubicBezTo>
                      <a:pt x="141598" y="18870"/>
                      <a:pt x="140527" y="27239"/>
                      <a:pt x="138755" y="30784"/>
                    </a:cubicBezTo>
                    <a:cubicBezTo>
                      <a:pt x="137343" y="33608"/>
                      <a:pt x="132050" y="35775"/>
                      <a:pt x="128642" y="36914"/>
                    </a:cubicBezTo>
                    <a:cubicBezTo>
                      <a:pt x="134698" y="32933"/>
                      <a:pt x="136064" y="29038"/>
                      <a:pt x="136126" y="28852"/>
                    </a:cubicBezTo>
                    <a:cubicBezTo>
                      <a:pt x="136192" y="28652"/>
                      <a:pt x="136084" y="28436"/>
                      <a:pt x="135884" y="28369"/>
                    </a:cubicBezTo>
                    <a:cubicBezTo>
                      <a:pt x="135844" y="28355"/>
                      <a:pt x="135804" y="28349"/>
                      <a:pt x="135764" y="28349"/>
                    </a:cubicBezTo>
                    <a:cubicBezTo>
                      <a:pt x="135604" y="28349"/>
                      <a:pt x="135454" y="28449"/>
                      <a:pt x="135398" y="28609"/>
                    </a:cubicBezTo>
                    <a:cubicBezTo>
                      <a:pt x="135383" y="28656"/>
                      <a:pt x="133778" y="33141"/>
                      <a:pt x="126522" y="37308"/>
                    </a:cubicBezTo>
                    <a:cubicBezTo>
                      <a:pt x="126459" y="37267"/>
                      <a:pt x="126387" y="37245"/>
                      <a:pt x="126313" y="37245"/>
                    </a:cubicBezTo>
                    <a:cubicBezTo>
                      <a:pt x="126259" y="37245"/>
                      <a:pt x="126204" y="37256"/>
                      <a:pt x="126151" y="37281"/>
                    </a:cubicBezTo>
                    <a:cubicBezTo>
                      <a:pt x="126284" y="35854"/>
                      <a:pt x="127006" y="32690"/>
                      <a:pt x="130500" y="28418"/>
                    </a:cubicBezTo>
                    <a:cubicBezTo>
                      <a:pt x="134483" y="23550"/>
                      <a:pt x="139943" y="17911"/>
                      <a:pt x="141935" y="15882"/>
                    </a:cubicBezTo>
                    <a:close/>
                    <a:moveTo>
                      <a:pt x="80670" y="29297"/>
                    </a:moveTo>
                    <a:lnTo>
                      <a:pt x="80670" y="29297"/>
                    </a:lnTo>
                    <a:cubicBezTo>
                      <a:pt x="83391" y="29310"/>
                      <a:pt x="88996" y="29597"/>
                      <a:pt x="92596" y="31561"/>
                    </a:cubicBezTo>
                    <a:cubicBezTo>
                      <a:pt x="95232" y="32998"/>
                      <a:pt x="95910" y="34163"/>
                      <a:pt x="96695" y="35513"/>
                    </a:cubicBezTo>
                    <a:cubicBezTo>
                      <a:pt x="97384" y="36694"/>
                      <a:pt x="98165" y="38036"/>
                      <a:pt x="100314" y="39755"/>
                    </a:cubicBezTo>
                    <a:cubicBezTo>
                      <a:pt x="103408" y="42228"/>
                      <a:pt x="103208" y="44623"/>
                      <a:pt x="102976" y="47395"/>
                    </a:cubicBezTo>
                    <a:cubicBezTo>
                      <a:pt x="102905" y="48242"/>
                      <a:pt x="102832" y="49113"/>
                      <a:pt x="102855" y="50006"/>
                    </a:cubicBezTo>
                    <a:cubicBezTo>
                      <a:pt x="101691" y="47751"/>
                      <a:pt x="99277" y="43580"/>
                      <a:pt x="95796" y="40099"/>
                    </a:cubicBezTo>
                    <a:cubicBezTo>
                      <a:pt x="95721" y="40024"/>
                      <a:pt x="95623" y="39987"/>
                      <a:pt x="95525" y="39987"/>
                    </a:cubicBezTo>
                    <a:cubicBezTo>
                      <a:pt x="95427" y="39987"/>
                      <a:pt x="95329" y="40024"/>
                      <a:pt x="95254" y="40099"/>
                    </a:cubicBezTo>
                    <a:cubicBezTo>
                      <a:pt x="95102" y="40248"/>
                      <a:pt x="95104" y="40490"/>
                      <a:pt x="95254" y="40641"/>
                    </a:cubicBezTo>
                    <a:cubicBezTo>
                      <a:pt x="99138" y="44526"/>
                      <a:pt x="101670" y="49296"/>
                      <a:pt x="102574" y="51156"/>
                    </a:cubicBezTo>
                    <a:cubicBezTo>
                      <a:pt x="100547" y="50454"/>
                      <a:pt x="95301" y="48501"/>
                      <a:pt x="92101" y="46012"/>
                    </a:cubicBezTo>
                    <a:cubicBezTo>
                      <a:pt x="88886" y="43512"/>
                      <a:pt x="88863" y="43392"/>
                      <a:pt x="88258" y="40332"/>
                    </a:cubicBezTo>
                    <a:cubicBezTo>
                      <a:pt x="88110" y="39590"/>
                      <a:pt x="87931" y="38683"/>
                      <a:pt x="87667" y="37540"/>
                    </a:cubicBezTo>
                    <a:cubicBezTo>
                      <a:pt x="86652" y="33141"/>
                      <a:pt x="82816" y="30476"/>
                      <a:pt x="80670" y="29297"/>
                    </a:cubicBezTo>
                    <a:close/>
                    <a:moveTo>
                      <a:pt x="134919" y="45137"/>
                    </a:moveTo>
                    <a:cubicBezTo>
                      <a:pt x="135891" y="45137"/>
                      <a:pt x="136864" y="45345"/>
                      <a:pt x="137836" y="45761"/>
                    </a:cubicBezTo>
                    <a:cubicBezTo>
                      <a:pt x="143576" y="48220"/>
                      <a:pt x="150281" y="49790"/>
                      <a:pt x="153397" y="50442"/>
                    </a:cubicBezTo>
                    <a:cubicBezTo>
                      <a:pt x="150269" y="51187"/>
                      <a:pt x="143641" y="52852"/>
                      <a:pt x="139512" y="54503"/>
                    </a:cubicBezTo>
                    <a:cubicBezTo>
                      <a:pt x="138916" y="54741"/>
                      <a:pt x="138291" y="54840"/>
                      <a:pt x="137646" y="54840"/>
                    </a:cubicBezTo>
                    <a:cubicBezTo>
                      <a:pt x="136022" y="54840"/>
                      <a:pt x="134275" y="54212"/>
                      <a:pt x="132570" y="53599"/>
                    </a:cubicBezTo>
                    <a:cubicBezTo>
                      <a:pt x="130808" y="52965"/>
                      <a:pt x="129017" y="52322"/>
                      <a:pt x="127322" y="52322"/>
                    </a:cubicBezTo>
                    <a:cubicBezTo>
                      <a:pt x="126686" y="52322"/>
                      <a:pt x="126061" y="52412"/>
                      <a:pt x="125459" y="52628"/>
                    </a:cubicBezTo>
                    <a:cubicBezTo>
                      <a:pt x="126933" y="51885"/>
                      <a:pt x="131046" y="50109"/>
                      <a:pt x="137457" y="49682"/>
                    </a:cubicBezTo>
                    <a:cubicBezTo>
                      <a:pt x="137668" y="49668"/>
                      <a:pt x="137827" y="49485"/>
                      <a:pt x="137814" y="49274"/>
                    </a:cubicBezTo>
                    <a:cubicBezTo>
                      <a:pt x="137799" y="49074"/>
                      <a:pt x="137629" y="48915"/>
                      <a:pt x="137437" y="48915"/>
                    </a:cubicBezTo>
                    <a:cubicBezTo>
                      <a:pt x="137426" y="48915"/>
                      <a:pt x="137415" y="48916"/>
                      <a:pt x="137405" y="48917"/>
                    </a:cubicBezTo>
                    <a:cubicBezTo>
                      <a:pt x="131497" y="49310"/>
                      <a:pt x="127545" y="50792"/>
                      <a:pt x="125679" y="51663"/>
                    </a:cubicBezTo>
                    <a:cubicBezTo>
                      <a:pt x="126305" y="50703"/>
                      <a:pt x="127333" y="49295"/>
                      <a:pt x="128673" y="48038"/>
                    </a:cubicBezTo>
                    <a:cubicBezTo>
                      <a:pt x="130731" y="46106"/>
                      <a:pt x="132822" y="45137"/>
                      <a:pt x="134919" y="45137"/>
                    </a:cubicBezTo>
                    <a:close/>
                    <a:moveTo>
                      <a:pt x="24230" y="56144"/>
                    </a:moveTo>
                    <a:cubicBezTo>
                      <a:pt x="25693" y="57353"/>
                      <a:pt x="29278" y="60500"/>
                      <a:pt x="33466" y="65525"/>
                    </a:cubicBezTo>
                    <a:cubicBezTo>
                      <a:pt x="34161" y="66359"/>
                      <a:pt x="34749" y="67044"/>
                      <a:pt x="35249" y="67625"/>
                    </a:cubicBezTo>
                    <a:cubicBezTo>
                      <a:pt x="37998" y="70820"/>
                      <a:pt x="37998" y="70820"/>
                      <a:pt x="38649" y="76229"/>
                    </a:cubicBezTo>
                    <a:cubicBezTo>
                      <a:pt x="38809" y="77543"/>
                      <a:pt x="39003" y="79169"/>
                      <a:pt x="39284" y="81229"/>
                    </a:cubicBezTo>
                    <a:cubicBezTo>
                      <a:pt x="39448" y="82440"/>
                      <a:pt x="39705" y="83507"/>
                      <a:pt x="40032" y="84454"/>
                    </a:cubicBezTo>
                    <a:cubicBezTo>
                      <a:pt x="39768" y="84356"/>
                      <a:pt x="39453" y="84238"/>
                      <a:pt x="39099" y="84100"/>
                    </a:cubicBezTo>
                    <a:cubicBezTo>
                      <a:pt x="37749" y="83381"/>
                      <a:pt x="35839" y="81918"/>
                      <a:pt x="34089" y="78983"/>
                    </a:cubicBezTo>
                    <a:cubicBezTo>
                      <a:pt x="28637" y="69837"/>
                      <a:pt x="29663" y="66556"/>
                      <a:pt x="29672" y="66529"/>
                    </a:cubicBezTo>
                    <a:cubicBezTo>
                      <a:pt x="29746" y="66331"/>
                      <a:pt x="29646" y="66109"/>
                      <a:pt x="29448" y="66034"/>
                    </a:cubicBezTo>
                    <a:cubicBezTo>
                      <a:pt x="29403" y="66018"/>
                      <a:pt x="29358" y="66010"/>
                      <a:pt x="29313" y="66010"/>
                    </a:cubicBezTo>
                    <a:cubicBezTo>
                      <a:pt x="29158" y="66010"/>
                      <a:pt x="29012" y="66105"/>
                      <a:pt x="28954" y="66259"/>
                    </a:cubicBezTo>
                    <a:cubicBezTo>
                      <a:pt x="28901" y="66399"/>
                      <a:pt x="27731" y="69814"/>
                      <a:pt x="33431" y="79374"/>
                    </a:cubicBezTo>
                    <a:cubicBezTo>
                      <a:pt x="34329" y="80880"/>
                      <a:pt x="35266" y="82021"/>
                      <a:pt x="36157" y="82884"/>
                    </a:cubicBezTo>
                    <a:cubicBezTo>
                      <a:pt x="30651" y="80463"/>
                      <a:pt x="22515" y="76056"/>
                      <a:pt x="23572" y="71481"/>
                    </a:cubicBezTo>
                    <a:cubicBezTo>
                      <a:pt x="24922" y="65625"/>
                      <a:pt x="24458" y="58618"/>
                      <a:pt x="24230" y="56144"/>
                    </a:cubicBezTo>
                    <a:close/>
                    <a:moveTo>
                      <a:pt x="127089" y="68551"/>
                    </a:moveTo>
                    <a:cubicBezTo>
                      <a:pt x="127371" y="68551"/>
                      <a:pt x="127660" y="68560"/>
                      <a:pt x="127954" y="68580"/>
                    </a:cubicBezTo>
                    <a:cubicBezTo>
                      <a:pt x="135105" y="69057"/>
                      <a:pt x="144457" y="73317"/>
                      <a:pt x="146745" y="74404"/>
                    </a:cubicBezTo>
                    <a:cubicBezTo>
                      <a:pt x="146203" y="74858"/>
                      <a:pt x="145187" y="75662"/>
                      <a:pt x="143912" y="76473"/>
                    </a:cubicBezTo>
                    <a:cubicBezTo>
                      <a:pt x="143405" y="76793"/>
                      <a:pt x="142848" y="77121"/>
                      <a:pt x="142255" y="77432"/>
                    </a:cubicBezTo>
                    <a:cubicBezTo>
                      <a:pt x="141298" y="77250"/>
                      <a:pt x="140193" y="76463"/>
                      <a:pt x="138971" y="75591"/>
                    </a:cubicBezTo>
                    <a:cubicBezTo>
                      <a:pt x="137055" y="74224"/>
                      <a:pt x="134798" y="72615"/>
                      <a:pt x="132136" y="72615"/>
                    </a:cubicBezTo>
                    <a:cubicBezTo>
                      <a:pt x="131124" y="72615"/>
                      <a:pt x="130054" y="72848"/>
                      <a:pt x="128921" y="73414"/>
                    </a:cubicBezTo>
                    <a:cubicBezTo>
                      <a:pt x="126188" y="74781"/>
                      <a:pt x="124680" y="75762"/>
                      <a:pt x="123468" y="76552"/>
                    </a:cubicBezTo>
                    <a:cubicBezTo>
                      <a:pt x="121741" y="77677"/>
                      <a:pt x="120791" y="78298"/>
                      <a:pt x="117892" y="78941"/>
                    </a:cubicBezTo>
                    <a:cubicBezTo>
                      <a:pt x="113706" y="79872"/>
                      <a:pt x="111069" y="83715"/>
                      <a:pt x="110181" y="85218"/>
                    </a:cubicBezTo>
                    <a:cubicBezTo>
                      <a:pt x="109589" y="84146"/>
                      <a:pt x="108459" y="81730"/>
                      <a:pt x="109065" y="79781"/>
                    </a:cubicBezTo>
                    <a:cubicBezTo>
                      <a:pt x="109390" y="78736"/>
                      <a:pt x="110192" y="77950"/>
                      <a:pt x="111447" y="77448"/>
                    </a:cubicBezTo>
                    <a:cubicBezTo>
                      <a:pt x="113567" y="76601"/>
                      <a:pt x="115238" y="75097"/>
                      <a:pt x="117009" y="73504"/>
                    </a:cubicBezTo>
                    <a:cubicBezTo>
                      <a:pt x="119719" y="71066"/>
                      <a:pt x="122516" y="68551"/>
                      <a:pt x="127089" y="68551"/>
                    </a:cubicBezTo>
                    <a:close/>
                    <a:moveTo>
                      <a:pt x="132143" y="73383"/>
                    </a:moveTo>
                    <a:cubicBezTo>
                      <a:pt x="134556" y="73383"/>
                      <a:pt x="136634" y="74865"/>
                      <a:pt x="138527" y="76215"/>
                    </a:cubicBezTo>
                    <a:cubicBezTo>
                      <a:pt x="139495" y="76906"/>
                      <a:pt x="140397" y="77549"/>
                      <a:pt x="141257" y="77918"/>
                    </a:cubicBezTo>
                    <a:cubicBezTo>
                      <a:pt x="139793" y="78580"/>
                      <a:pt x="138179" y="79068"/>
                      <a:pt x="136610" y="79068"/>
                    </a:cubicBezTo>
                    <a:cubicBezTo>
                      <a:pt x="136162" y="79068"/>
                      <a:pt x="135718" y="79028"/>
                      <a:pt x="135282" y="78941"/>
                    </a:cubicBezTo>
                    <a:cubicBezTo>
                      <a:pt x="134479" y="78781"/>
                      <a:pt x="133657" y="78710"/>
                      <a:pt x="132831" y="78710"/>
                    </a:cubicBezTo>
                    <a:cubicBezTo>
                      <a:pt x="127680" y="78710"/>
                      <a:pt x="122406" y="81461"/>
                      <a:pt x="121098" y="82333"/>
                    </a:cubicBezTo>
                    <a:cubicBezTo>
                      <a:pt x="120697" y="82600"/>
                      <a:pt x="119570" y="82828"/>
                      <a:pt x="118264" y="83089"/>
                    </a:cubicBezTo>
                    <a:cubicBezTo>
                      <a:pt x="116080" y="83530"/>
                      <a:pt x="113245" y="84100"/>
                      <a:pt x="111008" y="85341"/>
                    </a:cubicBezTo>
                    <a:cubicBezTo>
                      <a:pt x="111985" y="83788"/>
                      <a:pt x="114434" y="80494"/>
                      <a:pt x="118058" y="79689"/>
                    </a:cubicBezTo>
                    <a:cubicBezTo>
                      <a:pt x="121093" y="79014"/>
                      <a:pt x="122145" y="78329"/>
                      <a:pt x="123887" y="77195"/>
                    </a:cubicBezTo>
                    <a:cubicBezTo>
                      <a:pt x="125081" y="76417"/>
                      <a:pt x="126569" y="75447"/>
                      <a:pt x="129264" y="74100"/>
                    </a:cubicBezTo>
                    <a:cubicBezTo>
                      <a:pt x="130276" y="73592"/>
                      <a:pt x="131233" y="73383"/>
                      <a:pt x="132143" y="73383"/>
                    </a:cubicBezTo>
                    <a:close/>
                    <a:moveTo>
                      <a:pt x="59810" y="59325"/>
                    </a:moveTo>
                    <a:lnTo>
                      <a:pt x="59810" y="59325"/>
                    </a:lnTo>
                    <a:cubicBezTo>
                      <a:pt x="57864" y="61522"/>
                      <a:pt x="53604" y="66951"/>
                      <a:pt x="54508" y="71471"/>
                    </a:cubicBezTo>
                    <a:cubicBezTo>
                      <a:pt x="55711" y="77486"/>
                      <a:pt x="54811" y="82045"/>
                      <a:pt x="51834" y="85022"/>
                    </a:cubicBezTo>
                    <a:cubicBezTo>
                      <a:pt x="49253" y="87603"/>
                      <a:pt x="46046" y="88675"/>
                      <a:pt x="44868" y="89000"/>
                    </a:cubicBezTo>
                    <a:cubicBezTo>
                      <a:pt x="45446" y="80907"/>
                      <a:pt x="51786" y="72827"/>
                      <a:pt x="51849" y="72747"/>
                    </a:cubicBezTo>
                    <a:cubicBezTo>
                      <a:pt x="51980" y="72581"/>
                      <a:pt x="51953" y="72340"/>
                      <a:pt x="51787" y="72210"/>
                    </a:cubicBezTo>
                    <a:cubicBezTo>
                      <a:pt x="51716" y="72153"/>
                      <a:pt x="51632" y="72126"/>
                      <a:pt x="51549" y="72126"/>
                    </a:cubicBezTo>
                    <a:cubicBezTo>
                      <a:pt x="51436" y="72126"/>
                      <a:pt x="51325" y="72176"/>
                      <a:pt x="51249" y="72272"/>
                    </a:cubicBezTo>
                    <a:cubicBezTo>
                      <a:pt x="50986" y="72602"/>
                      <a:pt x="44972" y="80268"/>
                      <a:pt x="44152" y="88399"/>
                    </a:cubicBezTo>
                    <a:cubicBezTo>
                      <a:pt x="43041" y="86726"/>
                      <a:pt x="40993" y="82800"/>
                      <a:pt x="42996" y="78792"/>
                    </a:cubicBezTo>
                    <a:cubicBezTo>
                      <a:pt x="44043" y="76700"/>
                      <a:pt x="44998" y="75422"/>
                      <a:pt x="45840" y="74295"/>
                    </a:cubicBezTo>
                    <a:cubicBezTo>
                      <a:pt x="47233" y="72431"/>
                      <a:pt x="48239" y="71084"/>
                      <a:pt x="48593" y="67543"/>
                    </a:cubicBezTo>
                    <a:cubicBezTo>
                      <a:pt x="48926" y="64216"/>
                      <a:pt x="50027" y="63921"/>
                      <a:pt x="51422" y="63549"/>
                    </a:cubicBezTo>
                    <a:cubicBezTo>
                      <a:pt x="52247" y="63327"/>
                      <a:pt x="53183" y="63076"/>
                      <a:pt x="54042" y="62217"/>
                    </a:cubicBezTo>
                    <a:cubicBezTo>
                      <a:pt x="55486" y="60773"/>
                      <a:pt x="58207" y="59801"/>
                      <a:pt x="59810" y="59325"/>
                    </a:cubicBezTo>
                    <a:close/>
                    <a:moveTo>
                      <a:pt x="36826" y="84015"/>
                    </a:moveTo>
                    <a:cubicBezTo>
                      <a:pt x="37534" y="84313"/>
                      <a:pt x="38185" y="84573"/>
                      <a:pt x="38738" y="84787"/>
                    </a:cubicBezTo>
                    <a:cubicBezTo>
                      <a:pt x="39473" y="85176"/>
                      <a:pt x="40066" y="85367"/>
                      <a:pt x="40426" y="85456"/>
                    </a:cubicBezTo>
                    <a:cubicBezTo>
                      <a:pt x="41936" y="88877"/>
                      <a:pt x="44508" y="90541"/>
                      <a:pt x="47123" y="92012"/>
                    </a:cubicBezTo>
                    <a:cubicBezTo>
                      <a:pt x="46384" y="91875"/>
                      <a:pt x="45457" y="91772"/>
                      <a:pt x="44332" y="91772"/>
                    </a:cubicBezTo>
                    <a:cubicBezTo>
                      <a:pt x="43765" y="91772"/>
                      <a:pt x="43149" y="91798"/>
                      <a:pt x="42481" y="91859"/>
                    </a:cubicBezTo>
                    <a:cubicBezTo>
                      <a:pt x="42324" y="91873"/>
                      <a:pt x="42170" y="91879"/>
                      <a:pt x="42020" y="91879"/>
                    </a:cubicBezTo>
                    <a:cubicBezTo>
                      <a:pt x="41135" y="91879"/>
                      <a:pt x="40355" y="91646"/>
                      <a:pt x="39657" y="91274"/>
                    </a:cubicBezTo>
                    <a:cubicBezTo>
                      <a:pt x="39909" y="91164"/>
                      <a:pt x="40049" y="90990"/>
                      <a:pt x="40110" y="90864"/>
                    </a:cubicBezTo>
                    <a:cubicBezTo>
                      <a:pt x="40770" y="89528"/>
                      <a:pt x="38038" y="85636"/>
                      <a:pt x="36826" y="84015"/>
                    </a:cubicBezTo>
                    <a:close/>
                    <a:moveTo>
                      <a:pt x="20905" y="90209"/>
                    </a:moveTo>
                    <a:cubicBezTo>
                      <a:pt x="21981" y="90209"/>
                      <a:pt x="23138" y="90281"/>
                      <a:pt x="24387" y="90455"/>
                    </a:cubicBezTo>
                    <a:cubicBezTo>
                      <a:pt x="30007" y="91233"/>
                      <a:pt x="31992" y="93870"/>
                      <a:pt x="32639" y="95170"/>
                    </a:cubicBezTo>
                    <a:cubicBezTo>
                      <a:pt x="29934" y="94254"/>
                      <a:pt x="26949" y="93965"/>
                      <a:pt x="24260" y="93965"/>
                    </a:cubicBezTo>
                    <a:cubicBezTo>
                      <a:pt x="19827" y="93965"/>
                      <a:pt x="16196" y="94751"/>
                      <a:pt x="15948" y="94807"/>
                    </a:cubicBezTo>
                    <a:cubicBezTo>
                      <a:pt x="15743" y="94852"/>
                      <a:pt x="15611" y="95056"/>
                      <a:pt x="15658" y="95263"/>
                    </a:cubicBezTo>
                    <a:cubicBezTo>
                      <a:pt x="15697" y="95442"/>
                      <a:pt x="15855" y="95563"/>
                      <a:pt x="16030" y="95563"/>
                    </a:cubicBezTo>
                    <a:cubicBezTo>
                      <a:pt x="16058" y="95563"/>
                      <a:pt x="16086" y="95560"/>
                      <a:pt x="16113" y="95554"/>
                    </a:cubicBezTo>
                    <a:cubicBezTo>
                      <a:pt x="16173" y="95541"/>
                      <a:pt x="19840" y="94748"/>
                      <a:pt x="24289" y="94748"/>
                    </a:cubicBezTo>
                    <a:cubicBezTo>
                      <a:pt x="26903" y="94748"/>
                      <a:pt x="29787" y="95022"/>
                      <a:pt x="32369" y="95888"/>
                    </a:cubicBezTo>
                    <a:cubicBezTo>
                      <a:pt x="29806" y="97262"/>
                      <a:pt x="21168" y="101670"/>
                      <a:pt x="15922" y="101670"/>
                    </a:cubicBezTo>
                    <a:cubicBezTo>
                      <a:pt x="15881" y="101670"/>
                      <a:pt x="15841" y="101670"/>
                      <a:pt x="15799" y="101668"/>
                    </a:cubicBezTo>
                    <a:cubicBezTo>
                      <a:pt x="10417" y="101596"/>
                      <a:pt x="2867" y="96580"/>
                      <a:pt x="1025" y="95297"/>
                    </a:cubicBezTo>
                    <a:cubicBezTo>
                      <a:pt x="2236" y="94385"/>
                      <a:pt x="5926" y="91785"/>
                      <a:pt x="8559" y="91785"/>
                    </a:cubicBezTo>
                    <a:cubicBezTo>
                      <a:pt x="8700" y="91785"/>
                      <a:pt x="8837" y="91792"/>
                      <a:pt x="8971" y="91808"/>
                    </a:cubicBezTo>
                    <a:cubicBezTo>
                      <a:pt x="9205" y="91835"/>
                      <a:pt x="9443" y="91848"/>
                      <a:pt x="9686" y="91848"/>
                    </a:cubicBezTo>
                    <a:cubicBezTo>
                      <a:pt x="10863" y="91848"/>
                      <a:pt x="12142" y="91550"/>
                      <a:pt x="13585" y="91216"/>
                    </a:cubicBezTo>
                    <a:cubicBezTo>
                      <a:pt x="15582" y="90755"/>
                      <a:pt x="17939" y="90209"/>
                      <a:pt x="20905" y="90209"/>
                    </a:cubicBezTo>
                    <a:close/>
                    <a:moveTo>
                      <a:pt x="68758" y="80692"/>
                    </a:moveTo>
                    <a:cubicBezTo>
                      <a:pt x="70073" y="83835"/>
                      <a:pt x="71221" y="85737"/>
                      <a:pt x="72158" y="87290"/>
                    </a:cubicBezTo>
                    <a:cubicBezTo>
                      <a:pt x="73490" y="89499"/>
                      <a:pt x="74454" y="91095"/>
                      <a:pt x="75073" y="94807"/>
                    </a:cubicBezTo>
                    <a:cubicBezTo>
                      <a:pt x="75947" y="100046"/>
                      <a:pt x="74343" y="102815"/>
                      <a:pt x="73718" y="103663"/>
                    </a:cubicBezTo>
                    <a:cubicBezTo>
                      <a:pt x="70689" y="101136"/>
                      <a:pt x="70679" y="92644"/>
                      <a:pt x="70679" y="92556"/>
                    </a:cubicBezTo>
                    <a:cubicBezTo>
                      <a:pt x="70681" y="92343"/>
                      <a:pt x="70510" y="92172"/>
                      <a:pt x="70298" y="92171"/>
                    </a:cubicBezTo>
                    <a:lnTo>
                      <a:pt x="70296" y="92171"/>
                    </a:lnTo>
                    <a:cubicBezTo>
                      <a:pt x="70086" y="92171"/>
                      <a:pt x="69915" y="92341"/>
                      <a:pt x="69914" y="92552"/>
                    </a:cubicBezTo>
                    <a:cubicBezTo>
                      <a:pt x="69912" y="92922"/>
                      <a:pt x="69925" y="101253"/>
                      <a:pt x="73102" y="104137"/>
                    </a:cubicBezTo>
                    <a:cubicBezTo>
                      <a:pt x="73024" y="104153"/>
                      <a:pt x="72939" y="104164"/>
                      <a:pt x="72834" y="104164"/>
                    </a:cubicBezTo>
                    <a:cubicBezTo>
                      <a:pt x="72097" y="104141"/>
                      <a:pt x="70414" y="103508"/>
                      <a:pt x="67418" y="99515"/>
                    </a:cubicBezTo>
                    <a:cubicBezTo>
                      <a:pt x="63299" y="94023"/>
                      <a:pt x="67452" y="83624"/>
                      <a:pt x="68758" y="80692"/>
                    </a:cubicBezTo>
                    <a:close/>
                    <a:moveTo>
                      <a:pt x="46012" y="104863"/>
                    </a:moveTo>
                    <a:cubicBezTo>
                      <a:pt x="49504" y="104863"/>
                      <a:pt x="53229" y="105353"/>
                      <a:pt x="57016" y="107662"/>
                    </a:cubicBezTo>
                    <a:cubicBezTo>
                      <a:pt x="55848" y="107603"/>
                      <a:pt x="54646" y="107567"/>
                      <a:pt x="53445" y="107567"/>
                    </a:cubicBezTo>
                    <a:cubicBezTo>
                      <a:pt x="49865" y="107567"/>
                      <a:pt x="46293" y="107883"/>
                      <a:pt x="43636" y="108833"/>
                    </a:cubicBezTo>
                    <a:cubicBezTo>
                      <a:pt x="43437" y="108905"/>
                      <a:pt x="43334" y="109123"/>
                      <a:pt x="43403" y="109322"/>
                    </a:cubicBezTo>
                    <a:cubicBezTo>
                      <a:pt x="43461" y="109478"/>
                      <a:pt x="43607" y="109577"/>
                      <a:pt x="43765" y="109577"/>
                    </a:cubicBezTo>
                    <a:cubicBezTo>
                      <a:pt x="43807" y="109577"/>
                      <a:pt x="43850" y="109570"/>
                      <a:pt x="43893" y="109554"/>
                    </a:cubicBezTo>
                    <a:cubicBezTo>
                      <a:pt x="46427" y="108649"/>
                      <a:pt x="49888" y="108347"/>
                      <a:pt x="53383" y="108347"/>
                    </a:cubicBezTo>
                    <a:cubicBezTo>
                      <a:pt x="54928" y="108347"/>
                      <a:pt x="56479" y="108406"/>
                      <a:pt x="57959" y="108498"/>
                    </a:cubicBezTo>
                    <a:cubicBezTo>
                      <a:pt x="57909" y="108983"/>
                      <a:pt x="57709" y="109851"/>
                      <a:pt x="56952" y="110672"/>
                    </a:cubicBezTo>
                    <a:cubicBezTo>
                      <a:pt x="55712" y="112020"/>
                      <a:pt x="53519" y="112704"/>
                      <a:pt x="50435" y="112704"/>
                    </a:cubicBezTo>
                    <a:cubicBezTo>
                      <a:pt x="41968" y="112704"/>
                      <a:pt x="39294" y="112262"/>
                      <a:pt x="33868" y="110635"/>
                    </a:cubicBezTo>
                    <a:cubicBezTo>
                      <a:pt x="30409" y="109598"/>
                      <a:pt x="27605" y="109354"/>
                      <a:pt x="25938" y="109322"/>
                    </a:cubicBezTo>
                    <a:cubicBezTo>
                      <a:pt x="28669" y="107933"/>
                      <a:pt x="34684" y="105130"/>
                      <a:pt x="38761" y="105130"/>
                    </a:cubicBezTo>
                    <a:cubicBezTo>
                      <a:pt x="39841" y="105130"/>
                      <a:pt x="40957" y="105068"/>
                      <a:pt x="42137" y="105003"/>
                    </a:cubicBezTo>
                    <a:cubicBezTo>
                      <a:pt x="43389" y="104934"/>
                      <a:pt x="44684" y="104863"/>
                      <a:pt x="46012" y="104863"/>
                    </a:cubicBezTo>
                    <a:close/>
                    <a:moveTo>
                      <a:pt x="197288" y="100968"/>
                    </a:moveTo>
                    <a:cubicBezTo>
                      <a:pt x="197675" y="100968"/>
                      <a:pt x="198014" y="100980"/>
                      <a:pt x="198295" y="100997"/>
                    </a:cubicBezTo>
                    <a:cubicBezTo>
                      <a:pt x="196420" y="102703"/>
                      <a:pt x="190894" y="107793"/>
                      <a:pt x="187615" y="111372"/>
                    </a:cubicBezTo>
                    <a:cubicBezTo>
                      <a:pt x="184266" y="115024"/>
                      <a:pt x="179261" y="115264"/>
                      <a:pt x="177980" y="115264"/>
                    </a:cubicBezTo>
                    <a:cubicBezTo>
                      <a:pt x="177794" y="115264"/>
                      <a:pt x="177687" y="115259"/>
                      <a:pt x="177674" y="115259"/>
                    </a:cubicBezTo>
                    <a:lnTo>
                      <a:pt x="169746" y="115593"/>
                    </a:lnTo>
                    <a:cubicBezTo>
                      <a:pt x="169748" y="115591"/>
                      <a:pt x="169751" y="115587"/>
                      <a:pt x="169752" y="115585"/>
                    </a:cubicBezTo>
                    <a:cubicBezTo>
                      <a:pt x="176985" y="111797"/>
                      <a:pt x="185123" y="108487"/>
                      <a:pt x="185242" y="108439"/>
                    </a:cubicBezTo>
                    <a:cubicBezTo>
                      <a:pt x="185438" y="108359"/>
                      <a:pt x="185532" y="108136"/>
                      <a:pt x="185453" y="107939"/>
                    </a:cubicBezTo>
                    <a:cubicBezTo>
                      <a:pt x="185392" y="107790"/>
                      <a:pt x="185248" y="107701"/>
                      <a:pt x="185096" y="107701"/>
                    </a:cubicBezTo>
                    <a:cubicBezTo>
                      <a:pt x="185048" y="107701"/>
                      <a:pt x="185000" y="107710"/>
                      <a:pt x="184953" y="107728"/>
                    </a:cubicBezTo>
                    <a:cubicBezTo>
                      <a:pt x="184494" y="107915"/>
                      <a:pt x="177386" y="110807"/>
                      <a:pt x="170589" y="114278"/>
                    </a:cubicBezTo>
                    <a:cubicBezTo>
                      <a:pt x="172159" y="111902"/>
                      <a:pt x="175035" y="107906"/>
                      <a:pt x="177921" y="105742"/>
                    </a:cubicBezTo>
                    <a:cubicBezTo>
                      <a:pt x="180253" y="103993"/>
                      <a:pt x="182628" y="103857"/>
                      <a:pt x="184925" y="103725"/>
                    </a:cubicBezTo>
                    <a:cubicBezTo>
                      <a:pt x="186815" y="103618"/>
                      <a:pt x="188768" y="103506"/>
                      <a:pt x="190631" y="102491"/>
                    </a:cubicBezTo>
                    <a:cubicBezTo>
                      <a:pt x="192964" y="101219"/>
                      <a:pt x="195580" y="100968"/>
                      <a:pt x="197288" y="100968"/>
                    </a:cubicBezTo>
                    <a:close/>
                    <a:moveTo>
                      <a:pt x="165075" y="84422"/>
                    </a:moveTo>
                    <a:lnTo>
                      <a:pt x="165075" y="84422"/>
                    </a:lnTo>
                    <a:cubicBezTo>
                      <a:pt x="164969" y="86834"/>
                      <a:pt x="164703" y="93260"/>
                      <a:pt x="164703" y="97243"/>
                    </a:cubicBezTo>
                    <a:cubicBezTo>
                      <a:pt x="164703" y="102177"/>
                      <a:pt x="164703" y="108316"/>
                      <a:pt x="160677" y="111537"/>
                    </a:cubicBezTo>
                    <a:cubicBezTo>
                      <a:pt x="157205" y="114314"/>
                      <a:pt x="150871" y="117128"/>
                      <a:pt x="149011" y="117924"/>
                    </a:cubicBezTo>
                    <a:cubicBezTo>
                      <a:pt x="149733" y="117047"/>
                      <a:pt x="150477" y="115942"/>
                      <a:pt x="151248" y="114519"/>
                    </a:cubicBezTo>
                    <a:cubicBezTo>
                      <a:pt x="156614" y="104612"/>
                      <a:pt x="159160" y="98703"/>
                      <a:pt x="159184" y="98646"/>
                    </a:cubicBezTo>
                    <a:cubicBezTo>
                      <a:pt x="159267" y="98451"/>
                      <a:pt x="159177" y="98227"/>
                      <a:pt x="158984" y="98143"/>
                    </a:cubicBezTo>
                    <a:cubicBezTo>
                      <a:pt x="158934" y="98121"/>
                      <a:pt x="158883" y="98111"/>
                      <a:pt x="158832" y="98111"/>
                    </a:cubicBezTo>
                    <a:cubicBezTo>
                      <a:pt x="158684" y="98111"/>
                      <a:pt x="158543" y="98198"/>
                      <a:pt x="158481" y="98343"/>
                    </a:cubicBezTo>
                    <a:cubicBezTo>
                      <a:pt x="158455" y="98401"/>
                      <a:pt x="155922" y="104282"/>
                      <a:pt x="150574" y="114154"/>
                    </a:cubicBezTo>
                    <a:cubicBezTo>
                      <a:pt x="149877" y="115441"/>
                      <a:pt x="149212" y="116448"/>
                      <a:pt x="148569" y="117256"/>
                    </a:cubicBezTo>
                    <a:cubicBezTo>
                      <a:pt x="147930" y="115139"/>
                      <a:pt x="147065" y="110072"/>
                      <a:pt x="150416" y="103675"/>
                    </a:cubicBezTo>
                    <a:cubicBezTo>
                      <a:pt x="153082" y="98587"/>
                      <a:pt x="155715" y="96091"/>
                      <a:pt x="157832" y="94084"/>
                    </a:cubicBezTo>
                    <a:cubicBezTo>
                      <a:pt x="159349" y="92646"/>
                      <a:pt x="160548" y="91512"/>
                      <a:pt x="161267" y="89895"/>
                    </a:cubicBezTo>
                    <a:cubicBezTo>
                      <a:pt x="162395" y="87357"/>
                      <a:pt x="164128" y="85385"/>
                      <a:pt x="165075" y="84422"/>
                    </a:cubicBezTo>
                    <a:close/>
                    <a:moveTo>
                      <a:pt x="166378" y="125662"/>
                    </a:moveTo>
                    <a:cubicBezTo>
                      <a:pt x="167366" y="125662"/>
                      <a:pt x="168312" y="125769"/>
                      <a:pt x="169106" y="125859"/>
                    </a:cubicBezTo>
                    <a:cubicBezTo>
                      <a:pt x="169662" y="125923"/>
                      <a:pt x="170140" y="125977"/>
                      <a:pt x="170505" y="125977"/>
                    </a:cubicBezTo>
                    <a:cubicBezTo>
                      <a:pt x="170886" y="125977"/>
                      <a:pt x="171329" y="125955"/>
                      <a:pt x="171819" y="125932"/>
                    </a:cubicBezTo>
                    <a:cubicBezTo>
                      <a:pt x="172392" y="125904"/>
                      <a:pt x="173041" y="125872"/>
                      <a:pt x="173724" y="125872"/>
                    </a:cubicBezTo>
                    <a:cubicBezTo>
                      <a:pt x="174943" y="125872"/>
                      <a:pt x="176272" y="125973"/>
                      <a:pt x="177472" y="126374"/>
                    </a:cubicBezTo>
                    <a:cubicBezTo>
                      <a:pt x="179310" y="126987"/>
                      <a:pt x="183066" y="129259"/>
                      <a:pt x="184805" y="130340"/>
                    </a:cubicBezTo>
                    <a:cubicBezTo>
                      <a:pt x="182595" y="130587"/>
                      <a:pt x="177401" y="131149"/>
                      <a:pt x="172981" y="131466"/>
                    </a:cubicBezTo>
                    <a:cubicBezTo>
                      <a:pt x="172769" y="131481"/>
                      <a:pt x="172557" y="131489"/>
                      <a:pt x="172346" y="131489"/>
                    </a:cubicBezTo>
                    <a:cubicBezTo>
                      <a:pt x="168357" y="131489"/>
                      <a:pt x="164420" y="128821"/>
                      <a:pt x="162618" y="127414"/>
                    </a:cubicBezTo>
                    <a:lnTo>
                      <a:pt x="162618" y="127414"/>
                    </a:lnTo>
                    <a:cubicBezTo>
                      <a:pt x="165374" y="128038"/>
                      <a:pt x="168353" y="128506"/>
                      <a:pt x="171089" y="128506"/>
                    </a:cubicBezTo>
                    <a:cubicBezTo>
                      <a:pt x="171462" y="128506"/>
                      <a:pt x="171830" y="128497"/>
                      <a:pt x="172193" y="128478"/>
                    </a:cubicBezTo>
                    <a:cubicBezTo>
                      <a:pt x="172406" y="128467"/>
                      <a:pt x="172567" y="128287"/>
                      <a:pt x="172557" y="128076"/>
                    </a:cubicBezTo>
                    <a:cubicBezTo>
                      <a:pt x="172547" y="127876"/>
                      <a:pt x="172382" y="127713"/>
                      <a:pt x="172189" y="127713"/>
                    </a:cubicBezTo>
                    <a:cubicBezTo>
                      <a:pt x="172179" y="127713"/>
                      <a:pt x="172168" y="127714"/>
                      <a:pt x="172157" y="127715"/>
                    </a:cubicBezTo>
                    <a:cubicBezTo>
                      <a:pt x="171811" y="127732"/>
                      <a:pt x="171460" y="127740"/>
                      <a:pt x="171105" y="127740"/>
                    </a:cubicBezTo>
                    <a:cubicBezTo>
                      <a:pt x="168290" y="127740"/>
                      <a:pt x="165205" y="127233"/>
                      <a:pt x="162381" y="126573"/>
                    </a:cubicBezTo>
                    <a:cubicBezTo>
                      <a:pt x="163604" y="125861"/>
                      <a:pt x="165030" y="125662"/>
                      <a:pt x="166378" y="125662"/>
                    </a:cubicBezTo>
                    <a:close/>
                    <a:moveTo>
                      <a:pt x="129076" y="102086"/>
                    </a:moveTo>
                    <a:cubicBezTo>
                      <a:pt x="129770" y="103994"/>
                      <a:pt x="131974" y="110615"/>
                      <a:pt x="130943" y="115084"/>
                    </a:cubicBezTo>
                    <a:cubicBezTo>
                      <a:pt x="130480" y="117083"/>
                      <a:pt x="130410" y="119094"/>
                      <a:pt x="130347" y="120868"/>
                    </a:cubicBezTo>
                    <a:cubicBezTo>
                      <a:pt x="130237" y="123944"/>
                      <a:pt x="130150" y="126372"/>
                      <a:pt x="128227" y="127334"/>
                    </a:cubicBezTo>
                    <a:cubicBezTo>
                      <a:pt x="126613" y="128142"/>
                      <a:pt x="124643" y="129503"/>
                      <a:pt x="123013" y="130714"/>
                    </a:cubicBezTo>
                    <a:cubicBezTo>
                      <a:pt x="125673" y="125481"/>
                      <a:pt x="125459" y="116472"/>
                      <a:pt x="125445" y="115992"/>
                    </a:cubicBezTo>
                    <a:cubicBezTo>
                      <a:pt x="125440" y="115781"/>
                      <a:pt x="125266" y="115631"/>
                      <a:pt x="125050" y="115620"/>
                    </a:cubicBezTo>
                    <a:cubicBezTo>
                      <a:pt x="124839" y="115627"/>
                      <a:pt x="124673" y="115803"/>
                      <a:pt x="124679" y="116014"/>
                    </a:cubicBezTo>
                    <a:cubicBezTo>
                      <a:pt x="124683" y="116145"/>
                      <a:pt x="124967" y="127844"/>
                      <a:pt x="121191" y="132108"/>
                    </a:cubicBezTo>
                    <a:cubicBezTo>
                      <a:pt x="120942" y="132305"/>
                      <a:pt x="120720" y="132483"/>
                      <a:pt x="120530" y="132636"/>
                    </a:cubicBezTo>
                    <a:cubicBezTo>
                      <a:pt x="120659" y="130764"/>
                      <a:pt x="120691" y="126419"/>
                      <a:pt x="118733" y="122503"/>
                    </a:cubicBezTo>
                    <a:cubicBezTo>
                      <a:pt x="116438" y="117912"/>
                      <a:pt x="121619" y="109397"/>
                      <a:pt x="122025" y="108745"/>
                    </a:cubicBezTo>
                    <a:lnTo>
                      <a:pt x="129076" y="102086"/>
                    </a:lnTo>
                    <a:close/>
                    <a:moveTo>
                      <a:pt x="110725" y="0"/>
                    </a:moveTo>
                    <a:cubicBezTo>
                      <a:pt x="110594" y="0"/>
                      <a:pt x="110474" y="86"/>
                      <a:pt x="110410" y="203"/>
                    </a:cubicBezTo>
                    <a:cubicBezTo>
                      <a:pt x="110371" y="276"/>
                      <a:pt x="106478" y="7549"/>
                      <a:pt x="104817" y="14189"/>
                    </a:cubicBezTo>
                    <a:cubicBezTo>
                      <a:pt x="103356" y="20032"/>
                      <a:pt x="106791" y="27313"/>
                      <a:pt x="109297" y="32629"/>
                    </a:cubicBezTo>
                    <a:cubicBezTo>
                      <a:pt x="109575" y="33219"/>
                      <a:pt x="109830" y="33766"/>
                      <a:pt x="110072" y="34292"/>
                    </a:cubicBezTo>
                    <a:cubicBezTo>
                      <a:pt x="108490" y="41830"/>
                      <a:pt x="111356" y="54913"/>
                      <a:pt x="111486" y="55498"/>
                    </a:cubicBezTo>
                    <a:cubicBezTo>
                      <a:pt x="111503" y="55569"/>
                      <a:pt x="111539" y="55629"/>
                      <a:pt x="111587" y="55676"/>
                    </a:cubicBezTo>
                    <a:cubicBezTo>
                      <a:pt x="110204" y="58331"/>
                      <a:pt x="108862" y="61126"/>
                      <a:pt x="107556" y="63986"/>
                    </a:cubicBezTo>
                    <a:cubicBezTo>
                      <a:pt x="106934" y="59662"/>
                      <a:pt x="105885" y="57195"/>
                      <a:pt x="105019" y="55162"/>
                    </a:cubicBezTo>
                    <a:cubicBezTo>
                      <a:pt x="104368" y="53632"/>
                      <a:pt x="103854" y="52423"/>
                      <a:pt x="103678" y="50845"/>
                    </a:cubicBezTo>
                    <a:cubicBezTo>
                      <a:pt x="103551" y="49695"/>
                      <a:pt x="103646" y="48557"/>
                      <a:pt x="103738" y="47460"/>
                    </a:cubicBezTo>
                    <a:cubicBezTo>
                      <a:pt x="103967" y="44720"/>
                      <a:pt x="104205" y="41888"/>
                      <a:pt x="100792" y="39157"/>
                    </a:cubicBezTo>
                    <a:cubicBezTo>
                      <a:pt x="98756" y="37528"/>
                      <a:pt x="98045" y="36307"/>
                      <a:pt x="97358" y="35128"/>
                    </a:cubicBezTo>
                    <a:cubicBezTo>
                      <a:pt x="96549" y="33740"/>
                      <a:pt x="95786" y="32428"/>
                      <a:pt x="92964" y="30888"/>
                    </a:cubicBezTo>
                    <a:cubicBezTo>
                      <a:pt x="89126" y="28797"/>
                      <a:pt x="83322" y="28525"/>
                      <a:pt x="80576" y="28525"/>
                    </a:cubicBezTo>
                    <a:cubicBezTo>
                      <a:pt x="79696" y="28525"/>
                      <a:pt x="79130" y="28553"/>
                      <a:pt x="79044" y="28558"/>
                    </a:cubicBezTo>
                    <a:cubicBezTo>
                      <a:pt x="78863" y="28568"/>
                      <a:pt x="78715" y="28700"/>
                      <a:pt x="78685" y="28877"/>
                    </a:cubicBezTo>
                    <a:cubicBezTo>
                      <a:pt x="78656" y="29054"/>
                      <a:pt x="78754" y="29228"/>
                      <a:pt x="78920" y="29294"/>
                    </a:cubicBezTo>
                    <a:cubicBezTo>
                      <a:pt x="78986" y="29322"/>
                      <a:pt x="85611" y="32038"/>
                      <a:pt x="86920" y="37712"/>
                    </a:cubicBezTo>
                    <a:cubicBezTo>
                      <a:pt x="87181" y="38845"/>
                      <a:pt x="87359" y="39745"/>
                      <a:pt x="87505" y="40481"/>
                    </a:cubicBezTo>
                    <a:cubicBezTo>
                      <a:pt x="88138" y="43678"/>
                      <a:pt x="88189" y="43939"/>
                      <a:pt x="91631" y="46616"/>
                    </a:cubicBezTo>
                    <a:cubicBezTo>
                      <a:pt x="95608" y="49709"/>
                      <a:pt x="102383" y="51912"/>
                      <a:pt x="103126" y="52148"/>
                    </a:cubicBezTo>
                    <a:cubicBezTo>
                      <a:pt x="103395" y="53298"/>
                      <a:pt x="103830" y="54321"/>
                      <a:pt x="104315" y="55461"/>
                    </a:cubicBezTo>
                    <a:cubicBezTo>
                      <a:pt x="105240" y="57633"/>
                      <a:pt x="106379" y="60319"/>
                      <a:pt x="106954" y="65314"/>
                    </a:cubicBezTo>
                    <a:cubicBezTo>
                      <a:pt x="106284" y="66804"/>
                      <a:pt x="105624" y="68308"/>
                      <a:pt x="104971" y="69816"/>
                    </a:cubicBezTo>
                    <a:cubicBezTo>
                      <a:pt x="104662" y="69979"/>
                      <a:pt x="104479" y="70073"/>
                      <a:pt x="104463" y="70080"/>
                    </a:cubicBezTo>
                    <a:cubicBezTo>
                      <a:pt x="104274" y="70175"/>
                      <a:pt x="104198" y="70404"/>
                      <a:pt x="104292" y="70595"/>
                    </a:cubicBezTo>
                    <a:cubicBezTo>
                      <a:pt x="104346" y="70701"/>
                      <a:pt x="104446" y="70758"/>
                      <a:pt x="104553" y="70784"/>
                    </a:cubicBezTo>
                    <a:cubicBezTo>
                      <a:pt x="103729" y="72697"/>
                      <a:pt x="102919" y="74610"/>
                      <a:pt x="102121" y="76501"/>
                    </a:cubicBezTo>
                    <a:cubicBezTo>
                      <a:pt x="101936" y="74817"/>
                      <a:pt x="101086" y="72075"/>
                      <a:pt x="100083" y="69271"/>
                    </a:cubicBezTo>
                    <a:cubicBezTo>
                      <a:pt x="100130" y="69267"/>
                      <a:pt x="100176" y="69260"/>
                      <a:pt x="100218" y="69240"/>
                    </a:cubicBezTo>
                    <a:cubicBezTo>
                      <a:pt x="100432" y="69132"/>
                      <a:pt x="105432" y="66596"/>
                      <a:pt x="105432" y="63477"/>
                    </a:cubicBezTo>
                    <a:cubicBezTo>
                      <a:pt x="105432" y="63264"/>
                      <a:pt x="105261" y="63093"/>
                      <a:pt x="105050" y="63093"/>
                    </a:cubicBezTo>
                    <a:cubicBezTo>
                      <a:pt x="104838" y="63093"/>
                      <a:pt x="104667" y="63264"/>
                      <a:pt x="104667" y="63477"/>
                    </a:cubicBezTo>
                    <a:cubicBezTo>
                      <a:pt x="104667" y="65471"/>
                      <a:pt x="101973" y="67329"/>
                      <a:pt x="100625" y="68135"/>
                    </a:cubicBezTo>
                    <a:cubicBezTo>
                      <a:pt x="101147" y="65921"/>
                      <a:pt x="102441" y="60088"/>
                      <a:pt x="102092" y="57994"/>
                    </a:cubicBezTo>
                    <a:cubicBezTo>
                      <a:pt x="102061" y="57807"/>
                      <a:pt x="101902" y="57673"/>
                      <a:pt x="101714" y="57673"/>
                    </a:cubicBezTo>
                    <a:cubicBezTo>
                      <a:pt x="101693" y="57673"/>
                      <a:pt x="101672" y="57675"/>
                      <a:pt x="101650" y="57678"/>
                    </a:cubicBezTo>
                    <a:cubicBezTo>
                      <a:pt x="101443" y="57715"/>
                      <a:pt x="101301" y="57911"/>
                      <a:pt x="101335" y="58120"/>
                    </a:cubicBezTo>
                    <a:cubicBezTo>
                      <a:pt x="101684" y="60211"/>
                      <a:pt x="100172" y="66742"/>
                      <a:pt x="99769" y="68411"/>
                    </a:cubicBezTo>
                    <a:cubicBezTo>
                      <a:pt x="99571" y="67874"/>
                      <a:pt x="99371" y="67337"/>
                      <a:pt x="99171" y="66810"/>
                    </a:cubicBezTo>
                    <a:cubicBezTo>
                      <a:pt x="99171" y="66714"/>
                      <a:pt x="99136" y="66627"/>
                      <a:pt x="99073" y="66558"/>
                    </a:cubicBezTo>
                    <a:cubicBezTo>
                      <a:pt x="97787" y="63201"/>
                      <a:pt x="96521" y="60250"/>
                      <a:pt x="96228" y="59572"/>
                    </a:cubicBezTo>
                    <a:cubicBezTo>
                      <a:pt x="96166" y="59428"/>
                      <a:pt x="96025" y="59341"/>
                      <a:pt x="95877" y="59341"/>
                    </a:cubicBezTo>
                    <a:cubicBezTo>
                      <a:pt x="95826" y="59341"/>
                      <a:pt x="95775" y="59351"/>
                      <a:pt x="95725" y="59373"/>
                    </a:cubicBezTo>
                    <a:cubicBezTo>
                      <a:pt x="95531" y="59457"/>
                      <a:pt x="95442" y="59683"/>
                      <a:pt x="95526" y="59877"/>
                    </a:cubicBezTo>
                    <a:cubicBezTo>
                      <a:pt x="96327" y="61727"/>
                      <a:pt x="97224" y="63905"/>
                      <a:pt x="98072" y="66094"/>
                    </a:cubicBezTo>
                    <a:cubicBezTo>
                      <a:pt x="96498" y="65154"/>
                      <a:pt x="94450" y="62636"/>
                      <a:pt x="93685" y="61583"/>
                    </a:cubicBezTo>
                    <a:cubicBezTo>
                      <a:pt x="93611" y="61480"/>
                      <a:pt x="93494" y="61425"/>
                      <a:pt x="93376" y="61425"/>
                    </a:cubicBezTo>
                    <a:cubicBezTo>
                      <a:pt x="93297" y="61425"/>
                      <a:pt x="93218" y="61449"/>
                      <a:pt x="93150" y="61499"/>
                    </a:cubicBezTo>
                    <a:cubicBezTo>
                      <a:pt x="92979" y="61624"/>
                      <a:pt x="92942" y="61863"/>
                      <a:pt x="93066" y="62034"/>
                    </a:cubicBezTo>
                    <a:cubicBezTo>
                      <a:pt x="93200" y="62219"/>
                      <a:pt x="96267" y="66400"/>
                      <a:pt x="98464" y="67110"/>
                    </a:cubicBezTo>
                    <a:cubicBezTo>
                      <a:pt x="99023" y="68583"/>
                      <a:pt x="99549" y="70034"/>
                      <a:pt x="99999" y="71374"/>
                    </a:cubicBezTo>
                    <a:cubicBezTo>
                      <a:pt x="98297" y="71023"/>
                      <a:pt x="95478" y="69005"/>
                      <a:pt x="94449" y="68181"/>
                    </a:cubicBezTo>
                    <a:cubicBezTo>
                      <a:pt x="94378" y="68125"/>
                      <a:pt x="94293" y="68098"/>
                      <a:pt x="94209" y="68098"/>
                    </a:cubicBezTo>
                    <a:cubicBezTo>
                      <a:pt x="94097" y="68098"/>
                      <a:pt x="93986" y="68147"/>
                      <a:pt x="93911" y="68242"/>
                    </a:cubicBezTo>
                    <a:cubicBezTo>
                      <a:pt x="93779" y="68407"/>
                      <a:pt x="93806" y="68648"/>
                      <a:pt x="93971" y="68781"/>
                    </a:cubicBezTo>
                    <a:cubicBezTo>
                      <a:pt x="94140" y="68916"/>
                      <a:pt x="98031" y="72005"/>
                      <a:pt x="100266" y="72182"/>
                    </a:cubicBezTo>
                    <a:cubicBezTo>
                      <a:pt x="101102" y="74776"/>
                      <a:pt x="101587" y="76823"/>
                      <a:pt x="101351" y="77531"/>
                    </a:cubicBezTo>
                    <a:cubicBezTo>
                      <a:pt x="101295" y="77697"/>
                      <a:pt x="101365" y="77870"/>
                      <a:pt x="101503" y="77964"/>
                    </a:cubicBezTo>
                    <a:cubicBezTo>
                      <a:pt x="97760" y="86841"/>
                      <a:pt x="94225" y="95222"/>
                      <a:pt x="90975" y="99949"/>
                    </a:cubicBezTo>
                    <a:cubicBezTo>
                      <a:pt x="89605" y="101942"/>
                      <a:pt x="88307" y="104373"/>
                      <a:pt x="87064" y="107138"/>
                    </a:cubicBezTo>
                    <a:cubicBezTo>
                      <a:pt x="87026" y="105191"/>
                      <a:pt x="86927" y="102504"/>
                      <a:pt x="86676" y="101400"/>
                    </a:cubicBezTo>
                    <a:lnTo>
                      <a:pt x="87503" y="93536"/>
                    </a:lnTo>
                    <a:cubicBezTo>
                      <a:pt x="87525" y="93325"/>
                      <a:pt x="87374" y="93137"/>
                      <a:pt x="87164" y="93115"/>
                    </a:cubicBezTo>
                    <a:cubicBezTo>
                      <a:pt x="87150" y="93114"/>
                      <a:pt x="87137" y="93113"/>
                      <a:pt x="87124" y="93113"/>
                    </a:cubicBezTo>
                    <a:cubicBezTo>
                      <a:pt x="86928" y="93113"/>
                      <a:pt x="86764" y="93259"/>
                      <a:pt x="86743" y="93455"/>
                    </a:cubicBezTo>
                    <a:lnTo>
                      <a:pt x="86049" y="100051"/>
                    </a:lnTo>
                    <a:cubicBezTo>
                      <a:pt x="84683" y="97795"/>
                      <a:pt x="81583" y="94156"/>
                      <a:pt x="81162" y="93664"/>
                    </a:cubicBezTo>
                    <a:cubicBezTo>
                      <a:pt x="81086" y="93576"/>
                      <a:pt x="80979" y="93531"/>
                      <a:pt x="80871" y="93531"/>
                    </a:cubicBezTo>
                    <a:cubicBezTo>
                      <a:pt x="80783" y="93531"/>
                      <a:pt x="80694" y="93561"/>
                      <a:pt x="80621" y="93622"/>
                    </a:cubicBezTo>
                    <a:cubicBezTo>
                      <a:pt x="80461" y="93760"/>
                      <a:pt x="80443" y="94001"/>
                      <a:pt x="80579" y="94163"/>
                    </a:cubicBezTo>
                    <a:cubicBezTo>
                      <a:pt x="81843" y="95637"/>
                      <a:pt x="85013" y="99506"/>
                      <a:pt x="85771" y="101130"/>
                    </a:cubicBezTo>
                    <a:lnTo>
                      <a:pt x="82047" y="101876"/>
                    </a:lnTo>
                    <a:cubicBezTo>
                      <a:pt x="81839" y="101917"/>
                      <a:pt x="81705" y="102119"/>
                      <a:pt x="81746" y="102326"/>
                    </a:cubicBezTo>
                    <a:cubicBezTo>
                      <a:pt x="81783" y="102508"/>
                      <a:pt x="81943" y="102635"/>
                      <a:pt x="82121" y="102635"/>
                    </a:cubicBezTo>
                    <a:cubicBezTo>
                      <a:pt x="82146" y="102635"/>
                      <a:pt x="82171" y="102631"/>
                      <a:pt x="82197" y="102626"/>
                    </a:cubicBezTo>
                    <a:lnTo>
                      <a:pt x="85991" y="101867"/>
                    </a:lnTo>
                    <a:cubicBezTo>
                      <a:pt x="86263" y="103521"/>
                      <a:pt x="86313" y="107485"/>
                      <a:pt x="86323" y="108853"/>
                    </a:cubicBezTo>
                    <a:cubicBezTo>
                      <a:pt x="83739" y="114987"/>
                      <a:pt x="81395" y="122527"/>
                      <a:pt x="79163" y="130498"/>
                    </a:cubicBezTo>
                    <a:cubicBezTo>
                      <a:pt x="78309" y="128389"/>
                      <a:pt x="76336" y="123675"/>
                      <a:pt x="72551" y="115343"/>
                    </a:cubicBezTo>
                    <a:cubicBezTo>
                      <a:pt x="73123" y="114403"/>
                      <a:pt x="75590" y="109874"/>
                      <a:pt x="73640" y="104772"/>
                    </a:cubicBezTo>
                    <a:cubicBezTo>
                      <a:pt x="73919" y="104639"/>
                      <a:pt x="74053" y="104473"/>
                      <a:pt x="74056" y="104467"/>
                    </a:cubicBezTo>
                    <a:cubicBezTo>
                      <a:pt x="74175" y="104349"/>
                      <a:pt x="76962" y="101472"/>
                      <a:pt x="75831" y="94684"/>
                    </a:cubicBezTo>
                    <a:cubicBezTo>
                      <a:pt x="75189" y="90828"/>
                      <a:pt x="74194" y="89180"/>
                      <a:pt x="72816" y="86897"/>
                    </a:cubicBezTo>
                    <a:cubicBezTo>
                      <a:pt x="71815" y="85240"/>
                      <a:pt x="70571" y="83175"/>
                      <a:pt x="69138" y="79595"/>
                    </a:cubicBezTo>
                    <a:cubicBezTo>
                      <a:pt x="69081" y="79455"/>
                      <a:pt x="68948" y="79361"/>
                      <a:pt x="68798" y="79355"/>
                    </a:cubicBezTo>
                    <a:cubicBezTo>
                      <a:pt x="68648" y="79356"/>
                      <a:pt x="68508" y="79433"/>
                      <a:pt x="68439" y="79566"/>
                    </a:cubicBezTo>
                    <a:cubicBezTo>
                      <a:pt x="68163" y="80119"/>
                      <a:pt x="61722" y="93196"/>
                      <a:pt x="66808" y="99979"/>
                    </a:cubicBezTo>
                    <a:cubicBezTo>
                      <a:pt x="69274" y="103266"/>
                      <a:pt x="71317" y="104934"/>
                      <a:pt x="72878" y="104934"/>
                    </a:cubicBezTo>
                    <a:lnTo>
                      <a:pt x="72888" y="104934"/>
                    </a:lnTo>
                    <a:cubicBezTo>
                      <a:pt x="74544" y="109127"/>
                      <a:pt x="72910" y="113029"/>
                      <a:pt x="72147" y="114489"/>
                    </a:cubicBezTo>
                    <a:cubicBezTo>
                      <a:pt x="69221" y="108458"/>
                      <a:pt x="65962" y="107110"/>
                      <a:pt x="63075" y="105927"/>
                    </a:cubicBezTo>
                    <a:cubicBezTo>
                      <a:pt x="62751" y="105795"/>
                      <a:pt x="62430" y="105664"/>
                      <a:pt x="62116" y="105528"/>
                    </a:cubicBezTo>
                    <a:cubicBezTo>
                      <a:pt x="61320" y="104930"/>
                      <a:pt x="60909" y="103668"/>
                      <a:pt x="60717" y="102203"/>
                    </a:cubicBezTo>
                    <a:lnTo>
                      <a:pt x="60717" y="102203"/>
                    </a:lnTo>
                    <a:cubicBezTo>
                      <a:pt x="60766" y="102208"/>
                      <a:pt x="60813" y="102215"/>
                      <a:pt x="60861" y="102215"/>
                    </a:cubicBezTo>
                    <a:cubicBezTo>
                      <a:pt x="61341" y="102215"/>
                      <a:pt x="61756" y="102020"/>
                      <a:pt x="62095" y="101633"/>
                    </a:cubicBezTo>
                    <a:cubicBezTo>
                      <a:pt x="63857" y="99628"/>
                      <a:pt x="62947" y="92496"/>
                      <a:pt x="62909" y="92193"/>
                    </a:cubicBezTo>
                    <a:cubicBezTo>
                      <a:pt x="62884" y="92004"/>
                      <a:pt x="62730" y="91858"/>
                      <a:pt x="62542" y="91858"/>
                    </a:cubicBezTo>
                    <a:cubicBezTo>
                      <a:pt x="62522" y="91858"/>
                      <a:pt x="62501" y="91860"/>
                      <a:pt x="62481" y="91863"/>
                    </a:cubicBezTo>
                    <a:cubicBezTo>
                      <a:pt x="62270" y="91891"/>
                      <a:pt x="62122" y="92083"/>
                      <a:pt x="62150" y="92292"/>
                    </a:cubicBezTo>
                    <a:cubicBezTo>
                      <a:pt x="62405" y="94258"/>
                      <a:pt x="62791" y="99678"/>
                      <a:pt x="61519" y="101127"/>
                    </a:cubicBezTo>
                    <a:cubicBezTo>
                      <a:pt x="61327" y="101346"/>
                      <a:pt x="61119" y="101448"/>
                      <a:pt x="60862" y="101448"/>
                    </a:cubicBezTo>
                    <a:cubicBezTo>
                      <a:pt x="60787" y="101448"/>
                      <a:pt x="60711" y="101424"/>
                      <a:pt x="60636" y="101407"/>
                    </a:cubicBezTo>
                    <a:cubicBezTo>
                      <a:pt x="60472" y="99323"/>
                      <a:pt x="60657" y="97043"/>
                      <a:pt x="60757" y="95820"/>
                    </a:cubicBezTo>
                    <a:cubicBezTo>
                      <a:pt x="60799" y="95320"/>
                      <a:pt x="60829" y="94944"/>
                      <a:pt x="60829" y="94743"/>
                    </a:cubicBezTo>
                    <a:cubicBezTo>
                      <a:pt x="60829" y="94532"/>
                      <a:pt x="60658" y="94361"/>
                      <a:pt x="60446" y="94361"/>
                    </a:cubicBezTo>
                    <a:cubicBezTo>
                      <a:pt x="60235" y="94361"/>
                      <a:pt x="60064" y="94532"/>
                      <a:pt x="60064" y="94743"/>
                    </a:cubicBezTo>
                    <a:cubicBezTo>
                      <a:pt x="60064" y="94931"/>
                      <a:pt x="60033" y="95285"/>
                      <a:pt x="59994" y="95756"/>
                    </a:cubicBezTo>
                    <a:cubicBezTo>
                      <a:pt x="59887" y="97066"/>
                      <a:pt x="59727" y="99008"/>
                      <a:pt x="59820" y="100892"/>
                    </a:cubicBezTo>
                    <a:cubicBezTo>
                      <a:pt x="58371" y="99377"/>
                      <a:pt x="57160" y="95084"/>
                      <a:pt x="56654" y="92176"/>
                    </a:cubicBezTo>
                    <a:cubicBezTo>
                      <a:pt x="56621" y="91988"/>
                      <a:pt x="56459" y="91860"/>
                      <a:pt x="56274" y="91860"/>
                    </a:cubicBezTo>
                    <a:cubicBezTo>
                      <a:pt x="56253" y="91860"/>
                      <a:pt x="56231" y="91862"/>
                      <a:pt x="56210" y="91865"/>
                    </a:cubicBezTo>
                    <a:cubicBezTo>
                      <a:pt x="56003" y="91902"/>
                      <a:pt x="55863" y="92100"/>
                      <a:pt x="55899" y="92309"/>
                    </a:cubicBezTo>
                    <a:cubicBezTo>
                      <a:pt x="56056" y="93215"/>
                      <a:pt x="57380" y="100394"/>
                      <a:pt x="59902" y="101923"/>
                    </a:cubicBezTo>
                    <a:cubicBezTo>
                      <a:pt x="60016" y="102990"/>
                      <a:pt x="60236" y="103990"/>
                      <a:pt x="60618" y="104798"/>
                    </a:cubicBezTo>
                    <a:cubicBezTo>
                      <a:pt x="58990" y="103879"/>
                      <a:pt x="57550" y="102510"/>
                      <a:pt x="56353" y="99603"/>
                    </a:cubicBezTo>
                    <a:cubicBezTo>
                      <a:pt x="55835" y="98345"/>
                      <a:pt x="55197" y="97310"/>
                      <a:pt x="54480" y="96424"/>
                    </a:cubicBezTo>
                    <a:cubicBezTo>
                      <a:pt x="54463" y="96337"/>
                      <a:pt x="54423" y="96257"/>
                      <a:pt x="54350" y="96197"/>
                    </a:cubicBezTo>
                    <a:cubicBezTo>
                      <a:pt x="54306" y="96163"/>
                      <a:pt x="54258" y="96135"/>
                      <a:pt x="54213" y="96102"/>
                    </a:cubicBezTo>
                    <a:cubicBezTo>
                      <a:pt x="52503" y="94128"/>
                      <a:pt x="50380" y="92946"/>
                      <a:pt x="48301" y="91796"/>
                    </a:cubicBezTo>
                    <a:cubicBezTo>
                      <a:pt x="47147" y="91155"/>
                      <a:pt x="46013" y="90524"/>
                      <a:pt x="44966" y="89771"/>
                    </a:cubicBezTo>
                    <a:cubicBezTo>
                      <a:pt x="46129" y="89468"/>
                      <a:pt x="49558" y="88387"/>
                      <a:pt x="52377" y="85566"/>
                    </a:cubicBezTo>
                    <a:cubicBezTo>
                      <a:pt x="55547" y="82397"/>
                      <a:pt x="56519" y="77604"/>
                      <a:pt x="55262" y="71322"/>
                    </a:cubicBezTo>
                    <a:cubicBezTo>
                      <a:pt x="54202" y="66030"/>
                      <a:pt x="61200" y="58954"/>
                      <a:pt x="61272" y="58883"/>
                    </a:cubicBezTo>
                    <a:cubicBezTo>
                      <a:pt x="61392" y="58762"/>
                      <a:pt x="61419" y="58578"/>
                      <a:pt x="61337" y="58428"/>
                    </a:cubicBezTo>
                    <a:cubicBezTo>
                      <a:pt x="61269" y="58305"/>
                      <a:pt x="61141" y="58229"/>
                      <a:pt x="61004" y="58229"/>
                    </a:cubicBezTo>
                    <a:cubicBezTo>
                      <a:pt x="60975" y="58229"/>
                      <a:pt x="60946" y="58233"/>
                      <a:pt x="60918" y="58239"/>
                    </a:cubicBezTo>
                    <a:cubicBezTo>
                      <a:pt x="60710" y="58286"/>
                      <a:pt x="55780" y="59402"/>
                      <a:pt x="53504" y="61677"/>
                    </a:cubicBezTo>
                    <a:cubicBezTo>
                      <a:pt x="52790" y="62393"/>
                      <a:pt x="51995" y="62605"/>
                      <a:pt x="51227" y="62811"/>
                    </a:cubicBezTo>
                    <a:cubicBezTo>
                      <a:pt x="49749" y="63207"/>
                      <a:pt x="48219" y="63616"/>
                      <a:pt x="47836" y="67470"/>
                    </a:cubicBezTo>
                    <a:cubicBezTo>
                      <a:pt x="47503" y="70799"/>
                      <a:pt x="46549" y="72074"/>
                      <a:pt x="45231" y="73839"/>
                    </a:cubicBezTo>
                    <a:cubicBezTo>
                      <a:pt x="44369" y="74993"/>
                      <a:pt x="43391" y="76299"/>
                      <a:pt x="42316" y="78454"/>
                    </a:cubicBezTo>
                    <a:cubicBezTo>
                      <a:pt x="40383" y="82321"/>
                      <a:pt x="41897" y="86089"/>
                      <a:pt x="43097" y="88147"/>
                    </a:cubicBezTo>
                    <a:cubicBezTo>
                      <a:pt x="42365" y="87365"/>
                      <a:pt x="41719" y="86446"/>
                      <a:pt x="41200" y="85315"/>
                    </a:cubicBezTo>
                    <a:cubicBezTo>
                      <a:pt x="41211" y="85292"/>
                      <a:pt x="41220" y="85267"/>
                      <a:pt x="41225" y="85242"/>
                    </a:cubicBezTo>
                    <a:cubicBezTo>
                      <a:pt x="41270" y="85052"/>
                      <a:pt x="41161" y="84858"/>
                      <a:pt x="40977" y="84794"/>
                    </a:cubicBezTo>
                    <a:cubicBezTo>
                      <a:pt x="40558" y="83754"/>
                      <a:pt x="40241" y="82547"/>
                      <a:pt x="40047" y="81127"/>
                    </a:cubicBezTo>
                    <a:cubicBezTo>
                      <a:pt x="39768" y="79075"/>
                      <a:pt x="39572" y="77453"/>
                      <a:pt x="39414" y="76140"/>
                    </a:cubicBezTo>
                    <a:cubicBezTo>
                      <a:pt x="38740" y="70553"/>
                      <a:pt x="38707" y="70469"/>
                      <a:pt x="35834" y="67128"/>
                    </a:cubicBezTo>
                    <a:cubicBezTo>
                      <a:pt x="35336" y="66548"/>
                      <a:pt x="34751" y="65869"/>
                      <a:pt x="34059" y="65039"/>
                    </a:cubicBezTo>
                    <a:cubicBezTo>
                      <a:pt x="28535" y="58411"/>
                      <a:pt x="24033" y="55005"/>
                      <a:pt x="23989" y="54972"/>
                    </a:cubicBezTo>
                    <a:cubicBezTo>
                      <a:pt x="23921" y="54920"/>
                      <a:pt x="23840" y="54894"/>
                      <a:pt x="23759" y="54894"/>
                    </a:cubicBezTo>
                    <a:cubicBezTo>
                      <a:pt x="23693" y="54894"/>
                      <a:pt x="23627" y="54912"/>
                      <a:pt x="23567" y="54946"/>
                    </a:cubicBezTo>
                    <a:cubicBezTo>
                      <a:pt x="23435" y="55024"/>
                      <a:pt x="23359" y="55172"/>
                      <a:pt x="23379" y="55326"/>
                    </a:cubicBezTo>
                    <a:cubicBezTo>
                      <a:pt x="23390" y="55414"/>
                      <a:pt x="24463" y="64238"/>
                      <a:pt x="22831" y="71314"/>
                    </a:cubicBezTo>
                    <a:cubicBezTo>
                      <a:pt x="21637" y="76487"/>
                      <a:pt x="30280" y="81172"/>
                      <a:pt x="35985" y="83659"/>
                    </a:cubicBezTo>
                    <a:cubicBezTo>
                      <a:pt x="35867" y="83793"/>
                      <a:pt x="35850" y="83992"/>
                      <a:pt x="35963" y="84140"/>
                    </a:cubicBezTo>
                    <a:cubicBezTo>
                      <a:pt x="37898" y="86670"/>
                      <a:pt x="39774" y="89833"/>
                      <a:pt x="39430" y="90529"/>
                    </a:cubicBezTo>
                    <a:cubicBezTo>
                      <a:pt x="39420" y="90550"/>
                      <a:pt x="39390" y="90611"/>
                      <a:pt x="39186" y="90611"/>
                    </a:cubicBezTo>
                    <a:cubicBezTo>
                      <a:pt x="39009" y="90611"/>
                      <a:pt x="38825" y="90605"/>
                      <a:pt x="38637" y="90597"/>
                    </a:cubicBezTo>
                    <a:cubicBezTo>
                      <a:pt x="37780" y="89920"/>
                      <a:pt x="37055" y="89073"/>
                      <a:pt x="36403" y="88310"/>
                    </a:cubicBezTo>
                    <a:cubicBezTo>
                      <a:pt x="35598" y="87369"/>
                      <a:pt x="34962" y="86625"/>
                      <a:pt x="34276" y="86453"/>
                    </a:cubicBezTo>
                    <a:cubicBezTo>
                      <a:pt x="34246" y="86446"/>
                      <a:pt x="34215" y="86442"/>
                      <a:pt x="34185" y="86442"/>
                    </a:cubicBezTo>
                    <a:cubicBezTo>
                      <a:pt x="34014" y="86442"/>
                      <a:pt x="33856" y="86559"/>
                      <a:pt x="33811" y="86733"/>
                    </a:cubicBezTo>
                    <a:cubicBezTo>
                      <a:pt x="33760" y="86938"/>
                      <a:pt x="33884" y="87144"/>
                      <a:pt x="34091" y="87198"/>
                    </a:cubicBezTo>
                    <a:cubicBezTo>
                      <a:pt x="34539" y="87309"/>
                      <a:pt x="35161" y="88036"/>
                      <a:pt x="35820" y="88808"/>
                    </a:cubicBezTo>
                    <a:cubicBezTo>
                      <a:pt x="36278" y="89343"/>
                      <a:pt x="36787" y="89938"/>
                      <a:pt x="37366" y="90500"/>
                    </a:cubicBezTo>
                    <a:cubicBezTo>
                      <a:pt x="35245" y="90278"/>
                      <a:pt x="33043" y="89792"/>
                      <a:pt x="33016" y="89787"/>
                    </a:cubicBezTo>
                    <a:cubicBezTo>
                      <a:pt x="32987" y="89780"/>
                      <a:pt x="32959" y="89777"/>
                      <a:pt x="32931" y="89777"/>
                    </a:cubicBezTo>
                    <a:cubicBezTo>
                      <a:pt x="32756" y="89777"/>
                      <a:pt x="32599" y="89899"/>
                      <a:pt x="32559" y="90077"/>
                    </a:cubicBezTo>
                    <a:cubicBezTo>
                      <a:pt x="32513" y="90284"/>
                      <a:pt x="32643" y="90488"/>
                      <a:pt x="32849" y="90535"/>
                    </a:cubicBezTo>
                    <a:cubicBezTo>
                      <a:pt x="32987" y="90566"/>
                      <a:pt x="35939" y="91215"/>
                      <a:pt x="38362" y="91351"/>
                    </a:cubicBezTo>
                    <a:cubicBezTo>
                      <a:pt x="39369" y="92103"/>
                      <a:pt x="40563" y="92651"/>
                      <a:pt x="42015" y="92651"/>
                    </a:cubicBezTo>
                    <a:cubicBezTo>
                      <a:pt x="42191" y="92651"/>
                      <a:pt x="42371" y="92643"/>
                      <a:pt x="42555" y="92626"/>
                    </a:cubicBezTo>
                    <a:cubicBezTo>
                      <a:pt x="43192" y="92568"/>
                      <a:pt x="43780" y="92543"/>
                      <a:pt x="44320" y="92543"/>
                    </a:cubicBezTo>
                    <a:cubicBezTo>
                      <a:pt x="47483" y="92543"/>
                      <a:pt x="48978" y="93399"/>
                      <a:pt x="48994" y="93406"/>
                    </a:cubicBezTo>
                    <a:cubicBezTo>
                      <a:pt x="49057" y="93444"/>
                      <a:pt x="49124" y="93461"/>
                      <a:pt x="49191" y="93461"/>
                    </a:cubicBezTo>
                    <a:cubicBezTo>
                      <a:pt x="49295" y="93461"/>
                      <a:pt x="49389" y="93409"/>
                      <a:pt x="49462" y="93332"/>
                    </a:cubicBezTo>
                    <a:cubicBezTo>
                      <a:pt x="50325" y="93838"/>
                      <a:pt x="51175" y="94385"/>
                      <a:pt x="51975" y="95027"/>
                    </a:cubicBezTo>
                    <a:cubicBezTo>
                      <a:pt x="51089" y="94784"/>
                      <a:pt x="50131" y="94685"/>
                      <a:pt x="49132" y="94685"/>
                    </a:cubicBezTo>
                    <a:cubicBezTo>
                      <a:pt x="46806" y="94685"/>
                      <a:pt x="44259" y="95221"/>
                      <a:pt x="41880" y="95726"/>
                    </a:cubicBezTo>
                    <a:cubicBezTo>
                      <a:pt x="39840" y="96158"/>
                      <a:pt x="37864" y="96576"/>
                      <a:pt x="36315" y="96576"/>
                    </a:cubicBezTo>
                    <a:cubicBezTo>
                      <a:pt x="35117" y="96576"/>
                      <a:pt x="34174" y="96326"/>
                      <a:pt x="33652" y="95641"/>
                    </a:cubicBezTo>
                    <a:cubicBezTo>
                      <a:pt x="33451" y="94937"/>
                      <a:pt x="31941" y="90732"/>
                      <a:pt x="24498" y="89700"/>
                    </a:cubicBezTo>
                    <a:cubicBezTo>
                      <a:pt x="23207" y="89521"/>
                      <a:pt x="22013" y="89447"/>
                      <a:pt x="20905" y="89447"/>
                    </a:cubicBezTo>
                    <a:cubicBezTo>
                      <a:pt x="17863" y="89447"/>
                      <a:pt x="15458" y="90003"/>
                      <a:pt x="13418" y="90474"/>
                    </a:cubicBezTo>
                    <a:cubicBezTo>
                      <a:pt x="11963" y="90810"/>
                      <a:pt x="10766" y="91086"/>
                      <a:pt x="9688" y="91086"/>
                    </a:cubicBezTo>
                    <a:cubicBezTo>
                      <a:pt x="9475" y="91086"/>
                      <a:pt x="9267" y="91075"/>
                      <a:pt x="9063" y="91052"/>
                    </a:cubicBezTo>
                    <a:cubicBezTo>
                      <a:pt x="8901" y="91033"/>
                      <a:pt x="8735" y="91024"/>
                      <a:pt x="8566" y="91024"/>
                    </a:cubicBezTo>
                    <a:cubicBezTo>
                      <a:pt x="5118" y="91024"/>
                      <a:pt x="356" y="94846"/>
                      <a:pt x="145" y="95016"/>
                    </a:cubicBezTo>
                    <a:cubicBezTo>
                      <a:pt x="52" y="95091"/>
                      <a:pt x="0" y="95204"/>
                      <a:pt x="3" y="95323"/>
                    </a:cubicBezTo>
                    <a:cubicBezTo>
                      <a:pt x="6" y="95441"/>
                      <a:pt x="63" y="95552"/>
                      <a:pt x="159" y="95623"/>
                    </a:cubicBezTo>
                    <a:cubicBezTo>
                      <a:pt x="534" y="95898"/>
                      <a:pt x="9409" y="102352"/>
                      <a:pt x="15794" y="102438"/>
                    </a:cubicBezTo>
                    <a:lnTo>
                      <a:pt x="15926" y="102438"/>
                    </a:lnTo>
                    <a:cubicBezTo>
                      <a:pt x="21831" y="102438"/>
                      <a:pt x="31440" y="97288"/>
                      <a:pt x="33214" y="96309"/>
                    </a:cubicBezTo>
                    <a:cubicBezTo>
                      <a:pt x="33916" y="97070"/>
                      <a:pt x="34977" y="97352"/>
                      <a:pt x="36287" y="97352"/>
                    </a:cubicBezTo>
                    <a:cubicBezTo>
                      <a:pt x="37903" y="97352"/>
                      <a:pt x="39894" y="96929"/>
                      <a:pt x="42038" y="96475"/>
                    </a:cubicBezTo>
                    <a:cubicBezTo>
                      <a:pt x="44374" y="95979"/>
                      <a:pt x="46880" y="95450"/>
                      <a:pt x="49127" y="95450"/>
                    </a:cubicBezTo>
                    <a:cubicBezTo>
                      <a:pt x="50866" y="95450"/>
                      <a:pt x="52450" y="95767"/>
                      <a:pt x="53680" y="96663"/>
                    </a:cubicBezTo>
                    <a:cubicBezTo>
                      <a:pt x="54441" y="97551"/>
                      <a:pt x="55113" y="98603"/>
                      <a:pt x="55645" y="99894"/>
                    </a:cubicBezTo>
                    <a:cubicBezTo>
                      <a:pt x="57289" y="103886"/>
                      <a:pt x="59430" y="105196"/>
                      <a:pt x="61734" y="106196"/>
                    </a:cubicBezTo>
                    <a:cubicBezTo>
                      <a:pt x="61797" y="106240"/>
                      <a:pt x="61856" y="106295"/>
                      <a:pt x="61923" y="106334"/>
                    </a:cubicBezTo>
                    <a:cubicBezTo>
                      <a:pt x="61983" y="106369"/>
                      <a:pt x="62049" y="106385"/>
                      <a:pt x="62112" y="106385"/>
                    </a:cubicBezTo>
                    <a:cubicBezTo>
                      <a:pt x="62127" y="106385"/>
                      <a:pt x="62139" y="106378"/>
                      <a:pt x="62153" y="106374"/>
                    </a:cubicBezTo>
                    <a:cubicBezTo>
                      <a:pt x="62363" y="106463"/>
                      <a:pt x="62575" y="106550"/>
                      <a:pt x="62786" y="106635"/>
                    </a:cubicBezTo>
                    <a:cubicBezTo>
                      <a:pt x="64081" y="107165"/>
                      <a:pt x="65395" y="107706"/>
                      <a:pt x="66702" y="108654"/>
                    </a:cubicBezTo>
                    <a:cubicBezTo>
                      <a:pt x="65165" y="108421"/>
                      <a:pt x="62103" y="108000"/>
                      <a:pt x="58559" y="107757"/>
                    </a:cubicBezTo>
                    <a:cubicBezTo>
                      <a:pt x="54231" y="104710"/>
                      <a:pt x="49999" y="104100"/>
                      <a:pt x="46064" y="104100"/>
                    </a:cubicBezTo>
                    <a:cubicBezTo>
                      <a:pt x="44705" y="104100"/>
                      <a:pt x="43382" y="104172"/>
                      <a:pt x="42101" y="104243"/>
                    </a:cubicBezTo>
                    <a:cubicBezTo>
                      <a:pt x="40932" y="104307"/>
                      <a:pt x="39827" y="104368"/>
                      <a:pt x="38768" y="104368"/>
                    </a:cubicBezTo>
                    <a:cubicBezTo>
                      <a:pt x="33173" y="104368"/>
                      <a:pt x="24495" y="109215"/>
                      <a:pt x="24127" y="109421"/>
                    </a:cubicBezTo>
                    <a:cubicBezTo>
                      <a:pt x="23968" y="109510"/>
                      <a:pt x="23895" y="109697"/>
                      <a:pt x="23950" y="109871"/>
                    </a:cubicBezTo>
                    <a:cubicBezTo>
                      <a:pt x="24001" y="110030"/>
                      <a:pt x="24149" y="110138"/>
                      <a:pt x="24310" y="110138"/>
                    </a:cubicBezTo>
                    <a:cubicBezTo>
                      <a:pt x="24325" y="110138"/>
                      <a:pt x="24340" y="110137"/>
                      <a:pt x="24355" y="110135"/>
                    </a:cubicBezTo>
                    <a:cubicBezTo>
                      <a:pt x="24367" y="110134"/>
                      <a:pt x="24776" y="110094"/>
                      <a:pt x="25506" y="110094"/>
                    </a:cubicBezTo>
                    <a:cubicBezTo>
                      <a:pt x="27040" y="110094"/>
                      <a:pt x="29990" y="110272"/>
                      <a:pt x="33655" y="111372"/>
                    </a:cubicBezTo>
                    <a:cubicBezTo>
                      <a:pt x="39165" y="113023"/>
                      <a:pt x="41875" y="113471"/>
                      <a:pt x="50442" y="113471"/>
                    </a:cubicBezTo>
                    <a:cubicBezTo>
                      <a:pt x="53749" y="113471"/>
                      <a:pt x="56132" y="112706"/>
                      <a:pt x="57522" y="111193"/>
                    </a:cubicBezTo>
                    <a:cubicBezTo>
                      <a:pt x="58434" y="110201"/>
                      <a:pt x="58670" y="109152"/>
                      <a:pt x="58728" y="108552"/>
                    </a:cubicBezTo>
                    <a:cubicBezTo>
                      <a:pt x="63599" y="108896"/>
                      <a:pt x="67530" y="109561"/>
                      <a:pt x="67609" y="109575"/>
                    </a:cubicBezTo>
                    <a:cubicBezTo>
                      <a:pt x="67628" y="109579"/>
                      <a:pt x="67648" y="109581"/>
                      <a:pt x="67667" y="109581"/>
                    </a:cubicBezTo>
                    <a:cubicBezTo>
                      <a:pt x="67712" y="109581"/>
                      <a:pt x="67754" y="109572"/>
                      <a:pt x="67796" y="109558"/>
                    </a:cubicBezTo>
                    <a:cubicBezTo>
                      <a:pt x="69146" y="110814"/>
                      <a:pt x="70480" y="112631"/>
                      <a:pt x="71772" y="115471"/>
                    </a:cubicBezTo>
                    <a:cubicBezTo>
                      <a:pt x="76346" y="125536"/>
                      <a:pt x="78297" y="130359"/>
                      <a:pt x="78829" y="131712"/>
                    </a:cubicBezTo>
                    <a:cubicBezTo>
                      <a:pt x="77673" y="135879"/>
                      <a:pt x="76545" y="140149"/>
                      <a:pt x="75427" y="144385"/>
                    </a:cubicBezTo>
                    <a:cubicBezTo>
                      <a:pt x="73189" y="152858"/>
                      <a:pt x="70875" y="161619"/>
                      <a:pt x="68420" y="169255"/>
                    </a:cubicBezTo>
                    <a:cubicBezTo>
                      <a:pt x="68355" y="169456"/>
                      <a:pt x="68466" y="169671"/>
                      <a:pt x="68668" y="169737"/>
                    </a:cubicBezTo>
                    <a:cubicBezTo>
                      <a:pt x="68707" y="169749"/>
                      <a:pt x="68747" y="169755"/>
                      <a:pt x="68785" y="169755"/>
                    </a:cubicBezTo>
                    <a:cubicBezTo>
                      <a:pt x="68947" y="169755"/>
                      <a:pt x="69097" y="169652"/>
                      <a:pt x="69151" y="169490"/>
                    </a:cubicBezTo>
                    <a:cubicBezTo>
                      <a:pt x="70146" y="166392"/>
                      <a:pt x="71116" y="163111"/>
                      <a:pt x="72070" y="159740"/>
                    </a:cubicBezTo>
                    <a:cubicBezTo>
                      <a:pt x="72087" y="159743"/>
                      <a:pt x="72104" y="159750"/>
                      <a:pt x="72120" y="159750"/>
                    </a:cubicBezTo>
                    <a:cubicBezTo>
                      <a:pt x="72222" y="159750"/>
                      <a:pt x="72325" y="159709"/>
                      <a:pt x="72401" y="159628"/>
                    </a:cubicBezTo>
                    <a:cubicBezTo>
                      <a:pt x="72564" y="159454"/>
                      <a:pt x="88545" y="142444"/>
                      <a:pt x="104596" y="138697"/>
                    </a:cubicBezTo>
                    <a:cubicBezTo>
                      <a:pt x="107027" y="139288"/>
                      <a:pt x="113843" y="140849"/>
                      <a:pt x="118098" y="140849"/>
                    </a:cubicBezTo>
                    <a:cubicBezTo>
                      <a:pt x="119070" y="140849"/>
                      <a:pt x="119908" y="140767"/>
                      <a:pt x="120530" y="140574"/>
                    </a:cubicBezTo>
                    <a:cubicBezTo>
                      <a:pt x="122062" y="140587"/>
                      <a:pt x="129109" y="141303"/>
                      <a:pt x="134789" y="141880"/>
                    </a:cubicBezTo>
                    <a:cubicBezTo>
                      <a:pt x="139074" y="142315"/>
                      <a:pt x="142457" y="142658"/>
                      <a:pt x="142995" y="142658"/>
                    </a:cubicBezTo>
                    <a:cubicBezTo>
                      <a:pt x="143206" y="142658"/>
                      <a:pt x="143378" y="142487"/>
                      <a:pt x="143378" y="142275"/>
                    </a:cubicBezTo>
                    <a:cubicBezTo>
                      <a:pt x="143378" y="142063"/>
                      <a:pt x="143206" y="141892"/>
                      <a:pt x="142995" y="141892"/>
                    </a:cubicBezTo>
                    <a:cubicBezTo>
                      <a:pt x="142496" y="141892"/>
                      <a:pt x="138791" y="141516"/>
                      <a:pt x="134866" y="141118"/>
                    </a:cubicBezTo>
                    <a:cubicBezTo>
                      <a:pt x="130243" y="140649"/>
                      <a:pt x="125155" y="140132"/>
                      <a:pt x="122350" y="139915"/>
                    </a:cubicBezTo>
                    <a:cubicBezTo>
                      <a:pt x="125755" y="138583"/>
                      <a:pt x="129793" y="136588"/>
                      <a:pt x="130208" y="136381"/>
                    </a:cubicBezTo>
                    <a:cubicBezTo>
                      <a:pt x="130597" y="136276"/>
                      <a:pt x="134175" y="135339"/>
                      <a:pt x="137318" y="135339"/>
                    </a:cubicBezTo>
                    <a:cubicBezTo>
                      <a:pt x="138619" y="135339"/>
                      <a:pt x="139845" y="135500"/>
                      <a:pt x="140740" y="135946"/>
                    </a:cubicBezTo>
                    <a:cubicBezTo>
                      <a:pt x="144335" y="137743"/>
                      <a:pt x="148269" y="139377"/>
                      <a:pt x="152815" y="139377"/>
                    </a:cubicBezTo>
                    <a:cubicBezTo>
                      <a:pt x="153297" y="139377"/>
                      <a:pt x="153786" y="139359"/>
                      <a:pt x="154282" y="139320"/>
                    </a:cubicBezTo>
                    <a:cubicBezTo>
                      <a:pt x="154704" y="139288"/>
                      <a:pt x="155139" y="139273"/>
                      <a:pt x="155582" y="139273"/>
                    </a:cubicBezTo>
                    <a:cubicBezTo>
                      <a:pt x="159553" y="139273"/>
                      <a:pt x="164176" y="140468"/>
                      <a:pt x="165539" y="141130"/>
                    </a:cubicBezTo>
                    <a:cubicBezTo>
                      <a:pt x="165203" y="141202"/>
                      <a:pt x="164742" y="141306"/>
                      <a:pt x="164182" y="141433"/>
                    </a:cubicBezTo>
                    <a:cubicBezTo>
                      <a:pt x="160256" y="142319"/>
                      <a:pt x="151065" y="144393"/>
                      <a:pt x="145496" y="144393"/>
                    </a:cubicBezTo>
                    <a:cubicBezTo>
                      <a:pt x="138747" y="144393"/>
                      <a:pt x="135441" y="143966"/>
                      <a:pt x="129707" y="143146"/>
                    </a:cubicBezTo>
                    <a:cubicBezTo>
                      <a:pt x="124011" y="142333"/>
                      <a:pt x="120686" y="140698"/>
                      <a:pt x="120652" y="140682"/>
                    </a:cubicBezTo>
                    <a:cubicBezTo>
                      <a:pt x="120598" y="140655"/>
                      <a:pt x="120540" y="140642"/>
                      <a:pt x="120483" y="140642"/>
                    </a:cubicBezTo>
                    <a:cubicBezTo>
                      <a:pt x="120342" y="140642"/>
                      <a:pt x="120206" y="140719"/>
                      <a:pt x="120139" y="140853"/>
                    </a:cubicBezTo>
                    <a:cubicBezTo>
                      <a:pt x="120045" y="141043"/>
                      <a:pt x="120122" y="141272"/>
                      <a:pt x="120311" y="141368"/>
                    </a:cubicBezTo>
                    <a:cubicBezTo>
                      <a:pt x="120449" y="141437"/>
                      <a:pt x="123770" y="143073"/>
                      <a:pt x="129600" y="143905"/>
                    </a:cubicBezTo>
                    <a:cubicBezTo>
                      <a:pt x="135368" y="144730"/>
                      <a:pt x="138697" y="145160"/>
                      <a:pt x="145497" y="145160"/>
                    </a:cubicBezTo>
                    <a:cubicBezTo>
                      <a:pt x="151151" y="145160"/>
                      <a:pt x="160401" y="143073"/>
                      <a:pt x="164350" y="142183"/>
                    </a:cubicBezTo>
                    <a:cubicBezTo>
                      <a:pt x="165102" y="142012"/>
                      <a:pt x="165672" y="141884"/>
                      <a:pt x="166001" y="141819"/>
                    </a:cubicBezTo>
                    <a:cubicBezTo>
                      <a:pt x="166633" y="141693"/>
                      <a:pt x="166652" y="141327"/>
                      <a:pt x="166632" y="141176"/>
                    </a:cubicBezTo>
                    <a:cubicBezTo>
                      <a:pt x="166473" y="140030"/>
                      <a:pt x="159790" y="138518"/>
                      <a:pt x="155407" y="138518"/>
                    </a:cubicBezTo>
                    <a:cubicBezTo>
                      <a:pt x="154989" y="138518"/>
                      <a:pt x="154591" y="138532"/>
                      <a:pt x="154222" y="138561"/>
                    </a:cubicBezTo>
                    <a:cubicBezTo>
                      <a:pt x="153754" y="138597"/>
                      <a:pt x="153293" y="138614"/>
                      <a:pt x="152838" y="138614"/>
                    </a:cubicBezTo>
                    <a:cubicBezTo>
                      <a:pt x="148436" y="138614"/>
                      <a:pt x="144596" y="137021"/>
                      <a:pt x="141081" y="135265"/>
                    </a:cubicBezTo>
                    <a:cubicBezTo>
                      <a:pt x="140066" y="134757"/>
                      <a:pt x="138704" y="134577"/>
                      <a:pt x="137282" y="134577"/>
                    </a:cubicBezTo>
                    <a:cubicBezTo>
                      <a:pt x="133905" y="134577"/>
                      <a:pt x="130187" y="135594"/>
                      <a:pt x="129967" y="135654"/>
                    </a:cubicBezTo>
                    <a:cubicBezTo>
                      <a:pt x="129944" y="135662"/>
                      <a:pt x="129921" y="135670"/>
                      <a:pt x="129899" y="135681"/>
                    </a:cubicBezTo>
                    <a:cubicBezTo>
                      <a:pt x="129840" y="135710"/>
                      <a:pt x="124043" y="138601"/>
                      <a:pt x="120359" y="139829"/>
                    </a:cubicBezTo>
                    <a:cubicBezTo>
                      <a:pt x="119799" y="140016"/>
                      <a:pt x="119017" y="140096"/>
                      <a:pt x="118096" y="140096"/>
                    </a:cubicBezTo>
                    <a:cubicBezTo>
                      <a:pt x="114698" y="140096"/>
                      <a:pt x="109404" y="139016"/>
                      <a:pt x="106333" y="138318"/>
                    </a:cubicBezTo>
                    <a:cubicBezTo>
                      <a:pt x="118768" y="135764"/>
                      <a:pt x="127331" y="132401"/>
                      <a:pt x="133277" y="127672"/>
                    </a:cubicBezTo>
                    <a:cubicBezTo>
                      <a:pt x="133813" y="128157"/>
                      <a:pt x="135812" y="129784"/>
                      <a:pt x="138481" y="129784"/>
                    </a:cubicBezTo>
                    <a:cubicBezTo>
                      <a:pt x="138631" y="129784"/>
                      <a:pt x="138788" y="129767"/>
                      <a:pt x="138943" y="129755"/>
                    </a:cubicBezTo>
                    <a:cubicBezTo>
                      <a:pt x="139671" y="132631"/>
                      <a:pt x="143954" y="133839"/>
                      <a:pt x="144144" y="133892"/>
                    </a:cubicBezTo>
                    <a:cubicBezTo>
                      <a:pt x="144177" y="133901"/>
                      <a:pt x="144212" y="133906"/>
                      <a:pt x="144245" y="133906"/>
                    </a:cubicBezTo>
                    <a:cubicBezTo>
                      <a:pt x="144413" y="133906"/>
                      <a:pt x="144567" y="133794"/>
                      <a:pt x="144614" y="133624"/>
                    </a:cubicBezTo>
                    <a:cubicBezTo>
                      <a:pt x="144670" y="133420"/>
                      <a:pt x="144549" y="133210"/>
                      <a:pt x="144346" y="133153"/>
                    </a:cubicBezTo>
                    <a:cubicBezTo>
                      <a:pt x="144302" y="133141"/>
                      <a:pt x="139999" y="131940"/>
                      <a:pt x="139621" y="129302"/>
                    </a:cubicBezTo>
                    <a:cubicBezTo>
                      <a:pt x="139543" y="128746"/>
                      <a:pt x="139710" y="128580"/>
                      <a:pt x="139765" y="128525"/>
                    </a:cubicBezTo>
                    <a:cubicBezTo>
                      <a:pt x="139949" y="128342"/>
                      <a:pt x="140303" y="128278"/>
                      <a:pt x="140738" y="128278"/>
                    </a:cubicBezTo>
                    <a:cubicBezTo>
                      <a:pt x="141279" y="128278"/>
                      <a:pt x="141945" y="128377"/>
                      <a:pt x="142566" y="128469"/>
                    </a:cubicBezTo>
                    <a:cubicBezTo>
                      <a:pt x="143249" y="128571"/>
                      <a:pt x="143910" y="128669"/>
                      <a:pt x="144490" y="128669"/>
                    </a:cubicBezTo>
                    <a:cubicBezTo>
                      <a:pt x="144941" y="128669"/>
                      <a:pt x="145343" y="128609"/>
                      <a:pt x="145668" y="128447"/>
                    </a:cubicBezTo>
                    <a:cubicBezTo>
                      <a:pt x="145859" y="128352"/>
                      <a:pt x="145934" y="128122"/>
                      <a:pt x="145840" y="127933"/>
                    </a:cubicBezTo>
                    <a:cubicBezTo>
                      <a:pt x="145772" y="127798"/>
                      <a:pt x="145637" y="127721"/>
                      <a:pt x="145497" y="127721"/>
                    </a:cubicBezTo>
                    <a:cubicBezTo>
                      <a:pt x="145439" y="127721"/>
                      <a:pt x="145381" y="127734"/>
                      <a:pt x="145326" y="127761"/>
                    </a:cubicBezTo>
                    <a:cubicBezTo>
                      <a:pt x="145121" y="127864"/>
                      <a:pt x="144834" y="127902"/>
                      <a:pt x="144498" y="127902"/>
                    </a:cubicBezTo>
                    <a:cubicBezTo>
                      <a:pt x="143968" y="127902"/>
                      <a:pt x="143317" y="127806"/>
                      <a:pt x="142680" y="127710"/>
                    </a:cubicBezTo>
                    <a:cubicBezTo>
                      <a:pt x="141998" y="127609"/>
                      <a:pt x="141334" y="127510"/>
                      <a:pt x="140752" y="127510"/>
                    </a:cubicBezTo>
                    <a:cubicBezTo>
                      <a:pt x="140119" y="127510"/>
                      <a:pt x="139583" y="127627"/>
                      <a:pt x="139225" y="127981"/>
                    </a:cubicBezTo>
                    <a:cubicBezTo>
                      <a:pt x="138974" y="128231"/>
                      <a:pt x="138846" y="128575"/>
                      <a:pt x="138838" y="129001"/>
                    </a:cubicBezTo>
                    <a:cubicBezTo>
                      <a:pt x="138722" y="129008"/>
                      <a:pt x="138607" y="129012"/>
                      <a:pt x="138493" y="129012"/>
                    </a:cubicBezTo>
                    <a:cubicBezTo>
                      <a:pt x="136238" y="129012"/>
                      <a:pt x="134461" y="127679"/>
                      <a:pt x="133882" y="127184"/>
                    </a:cubicBezTo>
                    <a:cubicBezTo>
                      <a:pt x="134809" y="126409"/>
                      <a:pt x="135671" y="125599"/>
                      <a:pt x="136470" y="124750"/>
                    </a:cubicBezTo>
                    <a:cubicBezTo>
                      <a:pt x="137156" y="124808"/>
                      <a:pt x="139522" y="124989"/>
                      <a:pt x="142599" y="124989"/>
                    </a:cubicBezTo>
                    <a:cubicBezTo>
                      <a:pt x="145503" y="124989"/>
                      <a:pt x="149035" y="124825"/>
                      <a:pt x="152377" y="124249"/>
                    </a:cubicBezTo>
                    <a:cubicBezTo>
                      <a:pt x="152398" y="124264"/>
                      <a:pt x="152415" y="124280"/>
                      <a:pt x="152438" y="124289"/>
                    </a:cubicBezTo>
                    <a:cubicBezTo>
                      <a:pt x="152503" y="124316"/>
                      <a:pt x="156253" y="125829"/>
                      <a:pt x="161008" y="127036"/>
                    </a:cubicBezTo>
                    <a:cubicBezTo>
                      <a:pt x="161027" y="127070"/>
                      <a:pt x="161047" y="127106"/>
                      <a:pt x="161077" y="127134"/>
                    </a:cubicBezTo>
                    <a:cubicBezTo>
                      <a:pt x="161311" y="127351"/>
                      <a:pt x="166668" y="132262"/>
                      <a:pt x="172356" y="132262"/>
                    </a:cubicBezTo>
                    <a:cubicBezTo>
                      <a:pt x="172583" y="132262"/>
                      <a:pt x="172810" y="132253"/>
                      <a:pt x="173038" y="132239"/>
                    </a:cubicBezTo>
                    <a:cubicBezTo>
                      <a:pt x="178817" y="131826"/>
                      <a:pt x="185908" y="130994"/>
                      <a:pt x="185980" y="130985"/>
                    </a:cubicBezTo>
                    <a:cubicBezTo>
                      <a:pt x="186140" y="130967"/>
                      <a:pt x="186272" y="130848"/>
                      <a:pt x="186309" y="130692"/>
                    </a:cubicBezTo>
                    <a:cubicBezTo>
                      <a:pt x="186345" y="130535"/>
                      <a:pt x="186278" y="130372"/>
                      <a:pt x="186144" y="130284"/>
                    </a:cubicBezTo>
                    <a:cubicBezTo>
                      <a:pt x="185902" y="130129"/>
                      <a:pt x="180237" y="126496"/>
                      <a:pt x="177718" y="125657"/>
                    </a:cubicBezTo>
                    <a:cubicBezTo>
                      <a:pt x="176418" y="125224"/>
                      <a:pt x="175008" y="125117"/>
                      <a:pt x="173726" y="125117"/>
                    </a:cubicBezTo>
                    <a:cubicBezTo>
                      <a:pt x="173029" y="125117"/>
                      <a:pt x="172370" y="125149"/>
                      <a:pt x="171787" y="125177"/>
                    </a:cubicBezTo>
                    <a:cubicBezTo>
                      <a:pt x="171312" y="125200"/>
                      <a:pt x="170880" y="125221"/>
                      <a:pt x="170511" y="125221"/>
                    </a:cubicBezTo>
                    <a:cubicBezTo>
                      <a:pt x="170190" y="125221"/>
                      <a:pt x="169731" y="125168"/>
                      <a:pt x="169198" y="125110"/>
                    </a:cubicBezTo>
                    <a:cubicBezTo>
                      <a:pt x="168424" y="125022"/>
                      <a:pt x="167459" y="124913"/>
                      <a:pt x="166428" y="124913"/>
                    </a:cubicBezTo>
                    <a:cubicBezTo>
                      <a:pt x="164746" y="124913"/>
                      <a:pt x="162886" y="125202"/>
                      <a:pt x="161380" y="126340"/>
                    </a:cubicBezTo>
                    <a:cubicBezTo>
                      <a:pt x="158072" y="125510"/>
                      <a:pt x="155235" y="124524"/>
                      <a:pt x="153776" y="123984"/>
                    </a:cubicBezTo>
                    <a:cubicBezTo>
                      <a:pt x="156668" y="123365"/>
                      <a:pt x="159320" y="122396"/>
                      <a:pt x="161163" y="120899"/>
                    </a:cubicBezTo>
                    <a:cubicBezTo>
                      <a:pt x="163020" y="119389"/>
                      <a:pt x="165748" y="117741"/>
                      <a:pt x="168706" y="116152"/>
                    </a:cubicBezTo>
                    <a:cubicBezTo>
                      <a:pt x="168713" y="116173"/>
                      <a:pt x="168711" y="116196"/>
                      <a:pt x="168723" y="116214"/>
                    </a:cubicBezTo>
                    <a:cubicBezTo>
                      <a:pt x="168792" y="116330"/>
                      <a:pt x="168917" y="116400"/>
                      <a:pt x="169051" y="116400"/>
                    </a:cubicBezTo>
                    <a:lnTo>
                      <a:pt x="169067" y="116400"/>
                    </a:lnTo>
                    <a:lnTo>
                      <a:pt x="177673" y="116035"/>
                    </a:lnTo>
                    <a:cubicBezTo>
                      <a:pt x="177709" y="116037"/>
                      <a:pt x="177858" y="116045"/>
                      <a:pt x="178100" y="116045"/>
                    </a:cubicBezTo>
                    <a:cubicBezTo>
                      <a:pt x="179601" y="116045"/>
                      <a:pt x="184664" y="115741"/>
                      <a:pt x="188184" y="111903"/>
                    </a:cubicBezTo>
                    <a:cubicBezTo>
                      <a:pt x="192135" y="107592"/>
                      <a:pt x="199385" y="101058"/>
                      <a:pt x="199457" y="100993"/>
                    </a:cubicBezTo>
                    <a:cubicBezTo>
                      <a:pt x="199562" y="100880"/>
                      <a:pt x="199605" y="100728"/>
                      <a:pt x="199562" y="100586"/>
                    </a:cubicBezTo>
                    <a:cubicBezTo>
                      <a:pt x="199519" y="100443"/>
                      <a:pt x="199400" y="100339"/>
                      <a:pt x="199253" y="100316"/>
                    </a:cubicBezTo>
                    <a:cubicBezTo>
                      <a:pt x="199175" y="100304"/>
                      <a:pt x="198404" y="100190"/>
                      <a:pt x="197249" y="100190"/>
                    </a:cubicBezTo>
                    <a:cubicBezTo>
                      <a:pt x="195458" y="100190"/>
                      <a:pt x="192744" y="100464"/>
                      <a:pt x="190265" y="101816"/>
                    </a:cubicBezTo>
                    <a:cubicBezTo>
                      <a:pt x="188555" y="102750"/>
                      <a:pt x="186770" y="102851"/>
                      <a:pt x="184883" y="102960"/>
                    </a:cubicBezTo>
                    <a:cubicBezTo>
                      <a:pt x="182471" y="103097"/>
                      <a:pt x="179979" y="103238"/>
                      <a:pt x="177462" y="105128"/>
                    </a:cubicBezTo>
                    <a:cubicBezTo>
                      <a:pt x="173902" y="107796"/>
                      <a:pt x="170476" y="112971"/>
                      <a:pt x="169218" y="114988"/>
                    </a:cubicBezTo>
                    <a:cubicBezTo>
                      <a:pt x="165902" y="116735"/>
                      <a:pt x="162775" y="118588"/>
                      <a:pt x="160676" y="120293"/>
                    </a:cubicBezTo>
                    <a:cubicBezTo>
                      <a:pt x="156641" y="123571"/>
                      <a:pt x="148257" y="124194"/>
                      <a:pt x="142469" y="124194"/>
                    </a:cubicBezTo>
                    <a:cubicBezTo>
                      <a:pt x="140126" y="124194"/>
                      <a:pt x="138209" y="124092"/>
                      <a:pt x="137178" y="124022"/>
                    </a:cubicBezTo>
                    <a:cubicBezTo>
                      <a:pt x="137250" y="123955"/>
                      <a:pt x="137322" y="123884"/>
                      <a:pt x="137392" y="123821"/>
                    </a:cubicBezTo>
                    <a:cubicBezTo>
                      <a:pt x="137415" y="123840"/>
                      <a:pt x="137432" y="123864"/>
                      <a:pt x="137459" y="123879"/>
                    </a:cubicBezTo>
                    <a:cubicBezTo>
                      <a:pt x="137517" y="123914"/>
                      <a:pt x="137585" y="123931"/>
                      <a:pt x="137648" y="123931"/>
                    </a:cubicBezTo>
                    <a:cubicBezTo>
                      <a:pt x="137781" y="123931"/>
                      <a:pt x="137911" y="123861"/>
                      <a:pt x="137981" y="123737"/>
                    </a:cubicBezTo>
                    <a:cubicBezTo>
                      <a:pt x="137986" y="123728"/>
                      <a:pt x="138139" y="123461"/>
                      <a:pt x="138371" y="123049"/>
                    </a:cubicBezTo>
                    <a:cubicBezTo>
                      <a:pt x="139845" y="122035"/>
                      <a:pt x="141204" y="121769"/>
                      <a:pt x="142620" y="121498"/>
                    </a:cubicBezTo>
                    <a:cubicBezTo>
                      <a:pt x="144434" y="121150"/>
                      <a:pt x="146292" y="120790"/>
                      <a:pt x="148310" y="118715"/>
                    </a:cubicBezTo>
                    <a:cubicBezTo>
                      <a:pt x="148382" y="118821"/>
                      <a:pt x="148493" y="118890"/>
                      <a:pt x="148620" y="118890"/>
                    </a:cubicBezTo>
                    <a:cubicBezTo>
                      <a:pt x="148668" y="118890"/>
                      <a:pt x="148718" y="118881"/>
                      <a:pt x="148764" y="118861"/>
                    </a:cubicBezTo>
                    <a:cubicBezTo>
                      <a:pt x="149100" y="118724"/>
                      <a:pt x="156993" y="115467"/>
                      <a:pt x="161157" y="112135"/>
                    </a:cubicBezTo>
                    <a:cubicBezTo>
                      <a:pt x="165470" y="108685"/>
                      <a:pt x="165470" y="102341"/>
                      <a:pt x="165470" y="97243"/>
                    </a:cubicBezTo>
                    <a:cubicBezTo>
                      <a:pt x="165470" y="92308"/>
                      <a:pt x="165882" y="83593"/>
                      <a:pt x="165886" y="83504"/>
                    </a:cubicBezTo>
                    <a:cubicBezTo>
                      <a:pt x="165893" y="83353"/>
                      <a:pt x="165809" y="83210"/>
                      <a:pt x="165672" y="83142"/>
                    </a:cubicBezTo>
                    <a:cubicBezTo>
                      <a:pt x="165618" y="83116"/>
                      <a:pt x="165560" y="83103"/>
                      <a:pt x="165503" y="83103"/>
                    </a:cubicBezTo>
                    <a:cubicBezTo>
                      <a:pt x="165413" y="83103"/>
                      <a:pt x="165325" y="83134"/>
                      <a:pt x="165253" y="83196"/>
                    </a:cubicBezTo>
                    <a:cubicBezTo>
                      <a:pt x="165133" y="83301"/>
                      <a:pt x="162250" y="85797"/>
                      <a:pt x="160568" y="89583"/>
                    </a:cubicBezTo>
                    <a:cubicBezTo>
                      <a:pt x="159912" y="91062"/>
                      <a:pt x="158763" y="92150"/>
                      <a:pt x="157308" y="93529"/>
                    </a:cubicBezTo>
                    <a:cubicBezTo>
                      <a:pt x="155150" y="95573"/>
                      <a:pt x="152464" y="98119"/>
                      <a:pt x="149739" y="103319"/>
                    </a:cubicBezTo>
                    <a:cubicBezTo>
                      <a:pt x="145960" y="110536"/>
                      <a:pt x="147294" y="116038"/>
                      <a:pt x="147979" y="117952"/>
                    </a:cubicBezTo>
                    <a:cubicBezTo>
                      <a:pt x="146048" y="120051"/>
                      <a:pt x="144297" y="120394"/>
                      <a:pt x="142476" y="120745"/>
                    </a:cubicBezTo>
                    <a:cubicBezTo>
                      <a:pt x="141386" y="120955"/>
                      <a:pt x="140275" y="121171"/>
                      <a:pt x="139104" y="121737"/>
                    </a:cubicBezTo>
                    <a:cubicBezTo>
                      <a:pt x="139573" y="120889"/>
                      <a:pt x="140093" y="119929"/>
                      <a:pt x="140462" y="119196"/>
                    </a:cubicBezTo>
                    <a:cubicBezTo>
                      <a:pt x="142961" y="117062"/>
                      <a:pt x="144341" y="112810"/>
                      <a:pt x="143851" y="111335"/>
                    </a:cubicBezTo>
                    <a:cubicBezTo>
                      <a:pt x="143798" y="111174"/>
                      <a:pt x="143648" y="111074"/>
                      <a:pt x="143488" y="111074"/>
                    </a:cubicBezTo>
                    <a:cubicBezTo>
                      <a:pt x="143448" y="111074"/>
                      <a:pt x="143407" y="111081"/>
                      <a:pt x="143367" y="111094"/>
                    </a:cubicBezTo>
                    <a:cubicBezTo>
                      <a:pt x="143166" y="111162"/>
                      <a:pt x="143057" y="111377"/>
                      <a:pt x="143124" y="111579"/>
                    </a:cubicBezTo>
                    <a:cubicBezTo>
                      <a:pt x="143423" y="112475"/>
                      <a:pt x="142591" y="115790"/>
                      <a:pt x="140638" y="117954"/>
                    </a:cubicBezTo>
                    <a:cubicBezTo>
                      <a:pt x="140437" y="115637"/>
                      <a:pt x="138276" y="111781"/>
                      <a:pt x="137983" y="111268"/>
                    </a:cubicBezTo>
                    <a:cubicBezTo>
                      <a:pt x="137912" y="111144"/>
                      <a:pt x="137783" y="111074"/>
                      <a:pt x="137650" y="111074"/>
                    </a:cubicBezTo>
                    <a:cubicBezTo>
                      <a:pt x="137585" y="111074"/>
                      <a:pt x="137520" y="111090"/>
                      <a:pt x="137460" y="111125"/>
                    </a:cubicBezTo>
                    <a:cubicBezTo>
                      <a:pt x="137276" y="111230"/>
                      <a:pt x="137212" y="111465"/>
                      <a:pt x="137317" y="111648"/>
                    </a:cubicBezTo>
                    <a:cubicBezTo>
                      <a:pt x="138567" y="113837"/>
                      <a:pt x="140350" y="117711"/>
                      <a:pt x="139809" y="118791"/>
                    </a:cubicBezTo>
                    <a:cubicBezTo>
                      <a:pt x="139263" y="119883"/>
                      <a:pt x="138348" y="121531"/>
                      <a:pt x="137792" y="122520"/>
                    </a:cubicBezTo>
                    <a:cubicBezTo>
                      <a:pt x="137225" y="122925"/>
                      <a:pt x="136643" y="123434"/>
                      <a:pt x="136040" y="124083"/>
                    </a:cubicBezTo>
                    <a:cubicBezTo>
                      <a:pt x="132416" y="127987"/>
                      <a:pt x="127464" y="131073"/>
                      <a:pt x="120678" y="133583"/>
                    </a:cubicBezTo>
                    <a:cubicBezTo>
                      <a:pt x="121039" y="133336"/>
                      <a:pt x="121373" y="133042"/>
                      <a:pt x="121681" y="132704"/>
                    </a:cubicBezTo>
                    <a:cubicBezTo>
                      <a:pt x="123396" y="131356"/>
                      <a:pt x="126370" y="129122"/>
                      <a:pt x="128571" y="128021"/>
                    </a:cubicBezTo>
                    <a:cubicBezTo>
                      <a:pt x="130901" y="126856"/>
                      <a:pt x="131000" y="124094"/>
                      <a:pt x="131114" y="120898"/>
                    </a:cubicBezTo>
                    <a:cubicBezTo>
                      <a:pt x="131176" y="119158"/>
                      <a:pt x="131247" y="117186"/>
                      <a:pt x="131692" y="115259"/>
                    </a:cubicBezTo>
                    <a:cubicBezTo>
                      <a:pt x="132956" y="109784"/>
                      <a:pt x="129727" y="101617"/>
                      <a:pt x="129590" y="101273"/>
                    </a:cubicBezTo>
                    <a:cubicBezTo>
                      <a:pt x="129543" y="101156"/>
                      <a:pt x="129441" y="101068"/>
                      <a:pt x="129317" y="101041"/>
                    </a:cubicBezTo>
                    <a:cubicBezTo>
                      <a:pt x="129289" y="101034"/>
                      <a:pt x="129261" y="101031"/>
                      <a:pt x="129233" y="101031"/>
                    </a:cubicBezTo>
                    <a:cubicBezTo>
                      <a:pt x="129136" y="101031"/>
                      <a:pt x="129043" y="101068"/>
                      <a:pt x="128971" y="101136"/>
                    </a:cubicBezTo>
                    <a:lnTo>
                      <a:pt x="121465" y="108224"/>
                    </a:lnTo>
                    <a:cubicBezTo>
                      <a:pt x="121442" y="108246"/>
                      <a:pt x="121422" y="108270"/>
                      <a:pt x="121406" y="108297"/>
                    </a:cubicBezTo>
                    <a:cubicBezTo>
                      <a:pt x="121162" y="108678"/>
                      <a:pt x="115482" y="117710"/>
                      <a:pt x="118052" y="122848"/>
                    </a:cubicBezTo>
                    <a:cubicBezTo>
                      <a:pt x="120469" y="127681"/>
                      <a:pt x="119690" y="133405"/>
                      <a:pt x="119682" y="133462"/>
                    </a:cubicBezTo>
                    <a:cubicBezTo>
                      <a:pt x="119680" y="133471"/>
                      <a:pt x="119688" y="133479"/>
                      <a:pt x="119686" y="133489"/>
                    </a:cubicBezTo>
                    <a:cubicBezTo>
                      <a:pt x="119680" y="133549"/>
                      <a:pt x="119689" y="133611"/>
                      <a:pt x="119716" y="133671"/>
                    </a:cubicBezTo>
                    <a:cubicBezTo>
                      <a:pt x="119718" y="133678"/>
                      <a:pt x="119718" y="133684"/>
                      <a:pt x="119721" y="133690"/>
                    </a:cubicBezTo>
                    <a:cubicBezTo>
                      <a:pt x="119722" y="133693"/>
                      <a:pt x="119722" y="133695"/>
                      <a:pt x="119723" y="133699"/>
                    </a:cubicBezTo>
                    <a:cubicBezTo>
                      <a:pt x="119760" y="133765"/>
                      <a:pt x="119811" y="133815"/>
                      <a:pt x="119872" y="133849"/>
                    </a:cubicBezTo>
                    <a:cubicBezTo>
                      <a:pt x="119873" y="133849"/>
                      <a:pt x="119873" y="133853"/>
                      <a:pt x="119874" y="133853"/>
                    </a:cubicBezTo>
                    <a:cubicBezTo>
                      <a:pt x="119888" y="133859"/>
                      <a:pt x="119904" y="133858"/>
                      <a:pt x="119916" y="133864"/>
                    </a:cubicBezTo>
                    <a:cubicBezTo>
                      <a:pt x="115776" y="135338"/>
                      <a:pt x="110977" y="136612"/>
                      <a:pt x="105394" y="137729"/>
                    </a:cubicBezTo>
                    <a:cubicBezTo>
                      <a:pt x="105129" y="137781"/>
                      <a:pt x="104866" y="137848"/>
                      <a:pt x="104602" y="137909"/>
                    </a:cubicBezTo>
                    <a:cubicBezTo>
                      <a:pt x="104171" y="137804"/>
                      <a:pt x="103915" y="137737"/>
                      <a:pt x="103896" y="137733"/>
                    </a:cubicBezTo>
                    <a:cubicBezTo>
                      <a:pt x="103866" y="137726"/>
                      <a:pt x="103837" y="137723"/>
                      <a:pt x="103807" y="137723"/>
                    </a:cubicBezTo>
                    <a:cubicBezTo>
                      <a:pt x="103636" y="137723"/>
                      <a:pt x="103476" y="137834"/>
                      <a:pt x="103430" y="138008"/>
                    </a:cubicBezTo>
                    <a:cubicBezTo>
                      <a:pt x="103414" y="138072"/>
                      <a:pt x="103419" y="138134"/>
                      <a:pt x="103435" y="138194"/>
                    </a:cubicBezTo>
                    <a:cubicBezTo>
                      <a:pt x="89207" y="141980"/>
                      <a:pt x="75341" y="155518"/>
                      <a:pt x="72410" y="158510"/>
                    </a:cubicBezTo>
                    <a:cubicBezTo>
                      <a:pt x="73691" y="153932"/>
                      <a:pt x="74940" y="149214"/>
                      <a:pt x="76163" y="144580"/>
                    </a:cubicBezTo>
                    <a:cubicBezTo>
                      <a:pt x="77242" y="140496"/>
                      <a:pt x="78330" y="136380"/>
                      <a:pt x="79442" y="132355"/>
                    </a:cubicBezTo>
                    <a:cubicBezTo>
                      <a:pt x="79454" y="132352"/>
                      <a:pt x="79465" y="132354"/>
                      <a:pt x="79477" y="132348"/>
                    </a:cubicBezTo>
                    <a:cubicBezTo>
                      <a:pt x="79675" y="132273"/>
                      <a:pt x="79776" y="132053"/>
                      <a:pt x="79702" y="131854"/>
                    </a:cubicBezTo>
                    <a:cubicBezTo>
                      <a:pt x="79700" y="131848"/>
                      <a:pt x="79675" y="131786"/>
                      <a:pt x="79630" y="131669"/>
                    </a:cubicBezTo>
                    <a:cubicBezTo>
                      <a:pt x="81870" y="123604"/>
                      <a:pt x="84215" y="115942"/>
                      <a:pt x="86794" y="109703"/>
                    </a:cubicBezTo>
                    <a:cubicBezTo>
                      <a:pt x="86963" y="109663"/>
                      <a:pt x="87091" y="109517"/>
                      <a:pt x="87091" y="109338"/>
                    </a:cubicBezTo>
                    <a:cubicBezTo>
                      <a:pt x="87091" y="109306"/>
                      <a:pt x="87091" y="109185"/>
                      <a:pt x="87088" y="109000"/>
                    </a:cubicBezTo>
                    <a:cubicBezTo>
                      <a:pt x="88497" y="105679"/>
                      <a:pt x="89973" y="102785"/>
                      <a:pt x="91541" y="100483"/>
                    </a:cubicBezTo>
                    <a:cubicBezTo>
                      <a:pt x="93059" y="99938"/>
                      <a:pt x="106692" y="94914"/>
                      <a:pt x="108336" y="89435"/>
                    </a:cubicBezTo>
                    <a:cubicBezTo>
                      <a:pt x="109474" y="85645"/>
                      <a:pt x="114855" y="84561"/>
                      <a:pt x="118417" y="83843"/>
                    </a:cubicBezTo>
                    <a:cubicBezTo>
                      <a:pt x="119915" y="83542"/>
                      <a:pt x="120996" y="83324"/>
                      <a:pt x="121524" y="82972"/>
                    </a:cubicBezTo>
                    <a:cubicBezTo>
                      <a:pt x="122786" y="82130"/>
                      <a:pt x="127871" y="79474"/>
                      <a:pt x="132806" y="79474"/>
                    </a:cubicBezTo>
                    <a:cubicBezTo>
                      <a:pt x="133590" y="79474"/>
                      <a:pt x="134371" y="79541"/>
                      <a:pt x="135133" y="79694"/>
                    </a:cubicBezTo>
                    <a:cubicBezTo>
                      <a:pt x="135618" y="79791"/>
                      <a:pt x="136111" y="79835"/>
                      <a:pt x="136606" y="79835"/>
                    </a:cubicBezTo>
                    <a:cubicBezTo>
                      <a:pt x="138599" y="79835"/>
                      <a:pt x="140631" y="79117"/>
                      <a:pt x="142376" y="78234"/>
                    </a:cubicBezTo>
                    <a:cubicBezTo>
                      <a:pt x="142465" y="78242"/>
                      <a:pt x="142553" y="78247"/>
                      <a:pt x="142642" y="78247"/>
                    </a:cubicBezTo>
                    <a:cubicBezTo>
                      <a:pt x="143005" y="78247"/>
                      <a:pt x="143363" y="78169"/>
                      <a:pt x="143716" y="77992"/>
                    </a:cubicBezTo>
                    <a:cubicBezTo>
                      <a:pt x="143906" y="77897"/>
                      <a:pt x="143982" y="77668"/>
                      <a:pt x="143888" y="77478"/>
                    </a:cubicBezTo>
                    <a:cubicBezTo>
                      <a:pt x="143877" y="77455"/>
                      <a:pt x="143863" y="77434"/>
                      <a:pt x="143848" y="77415"/>
                    </a:cubicBezTo>
                    <a:cubicBezTo>
                      <a:pt x="144009" y="77317"/>
                      <a:pt x="144169" y="77218"/>
                      <a:pt x="144322" y="77122"/>
                    </a:cubicBezTo>
                    <a:cubicBezTo>
                      <a:pt x="146308" y="75863"/>
                      <a:pt x="147641" y="74649"/>
                      <a:pt x="147696" y="74597"/>
                    </a:cubicBezTo>
                    <a:cubicBezTo>
                      <a:pt x="147789" y="74511"/>
                      <a:pt x="147834" y="74386"/>
                      <a:pt x="147817" y="74261"/>
                    </a:cubicBezTo>
                    <a:cubicBezTo>
                      <a:pt x="147798" y="74136"/>
                      <a:pt x="147720" y="74029"/>
                      <a:pt x="147609" y="73972"/>
                    </a:cubicBezTo>
                    <a:cubicBezTo>
                      <a:pt x="147497" y="73916"/>
                      <a:pt x="136326" y="68372"/>
                      <a:pt x="128007" y="67818"/>
                    </a:cubicBezTo>
                    <a:cubicBezTo>
                      <a:pt x="127686" y="67797"/>
                      <a:pt x="127372" y="67786"/>
                      <a:pt x="127067" y="67786"/>
                    </a:cubicBezTo>
                    <a:cubicBezTo>
                      <a:pt x="122227" y="67786"/>
                      <a:pt x="119316" y="70403"/>
                      <a:pt x="116498" y="72935"/>
                    </a:cubicBezTo>
                    <a:cubicBezTo>
                      <a:pt x="114779" y="74480"/>
                      <a:pt x="113156" y="75941"/>
                      <a:pt x="111162" y="76737"/>
                    </a:cubicBezTo>
                    <a:cubicBezTo>
                      <a:pt x="109681" y="77331"/>
                      <a:pt x="108730" y="78278"/>
                      <a:pt x="108334" y="79555"/>
                    </a:cubicBezTo>
                    <a:cubicBezTo>
                      <a:pt x="107490" y="82271"/>
                      <a:pt x="109457" y="85545"/>
                      <a:pt x="109821" y="86117"/>
                    </a:cubicBezTo>
                    <a:cubicBezTo>
                      <a:pt x="108790" y="86911"/>
                      <a:pt x="107992" y="87918"/>
                      <a:pt x="107601" y="89213"/>
                    </a:cubicBezTo>
                    <a:cubicBezTo>
                      <a:pt x="106266" y="93666"/>
                      <a:pt x="95710" y="98062"/>
                      <a:pt x="92257" y="99394"/>
                    </a:cubicBezTo>
                    <a:cubicBezTo>
                      <a:pt x="95371" y="94479"/>
                      <a:pt x="98707" y="86568"/>
                      <a:pt x="102225" y="78222"/>
                    </a:cubicBezTo>
                    <a:cubicBezTo>
                      <a:pt x="103314" y="75640"/>
                      <a:pt x="104426" y="73003"/>
                      <a:pt x="105563" y="70371"/>
                    </a:cubicBezTo>
                    <a:cubicBezTo>
                      <a:pt x="108484" y="68820"/>
                      <a:pt x="118862" y="62970"/>
                      <a:pt x="122753" y="56160"/>
                    </a:cubicBezTo>
                    <a:cubicBezTo>
                      <a:pt x="124072" y="53850"/>
                      <a:pt x="125649" y="53102"/>
                      <a:pt x="127378" y="53102"/>
                    </a:cubicBezTo>
                    <a:cubicBezTo>
                      <a:pt x="128925" y="53102"/>
                      <a:pt x="130595" y="53702"/>
                      <a:pt x="132309" y="54319"/>
                    </a:cubicBezTo>
                    <a:cubicBezTo>
                      <a:pt x="134081" y="54957"/>
                      <a:pt x="135895" y="55609"/>
                      <a:pt x="137640" y="55609"/>
                    </a:cubicBezTo>
                    <a:cubicBezTo>
                      <a:pt x="138373" y="55609"/>
                      <a:pt x="139094" y="55494"/>
                      <a:pt x="139795" y="55214"/>
                    </a:cubicBezTo>
                    <a:cubicBezTo>
                      <a:pt x="145261" y="53026"/>
                      <a:pt x="155201" y="50807"/>
                      <a:pt x="155301" y="50785"/>
                    </a:cubicBezTo>
                    <a:cubicBezTo>
                      <a:pt x="155479" y="50745"/>
                      <a:pt x="155605" y="50586"/>
                      <a:pt x="155600" y="50404"/>
                    </a:cubicBezTo>
                    <a:cubicBezTo>
                      <a:pt x="155596" y="50221"/>
                      <a:pt x="155463" y="50066"/>
                      <a:pt x="155284" y="50034"/>
                    </a:cubicBezTo>
                    <a:cubicBezTo>
                      <a:pt x="155190" y="50017"/>
                      <a:pt x="145787" y="48336"/>
                      <a:pt x="138136" y="45057"/>
                    </a:cubicBezTo>
                    <a:cubicBezTo>
                      <a:pt x="137031" y="44583"/>
                      <a:pt x="135969" y="44379"/>
                      <a:pt x="134958" y="44379"/>
                    </a:cubicBezTo>
                    <a:cubicBezTo>
                      <a:pt x="128642" y="44379"/>
                      <a:pt x="124355" y="52362"/>
                      <a:pt x="124306" y="52456"/>
                    </a:cubicBezTo>
                    <a:cubicBezTo>
                      <a:pt x="124225" y="52610"/>
                      <a:pt x="124257" y="52798"/>
                      <a:pt x="124385" y="52916"/>
                    </a:cubicBezTo>
                    <a:cubicBezTo>
                      <a:pt x="124452" y="52980"/>
                      <a:pt x="124539" y="53014"/>
                      <a:pt x="124628" y="53018"/>
                    </a:cubicBezTo>
                    <a:cubicBezTo>
                      <a:pt x="123718" y="53550"/>
                      <a:pt x="122864" y="54429"/>
                      <a:pt x="122090" y="55781"/>
                    </a:cubicBezTo>
                    <a:cubicBezTo>
                      <a:pt x="118661" y="61782"/>
                      <a:pt x="109724" y="67189"/>
                      <a:pt x="106064" y="69224"/>
                    </a:cubicBezTo>
                    <a:cubicBezTo>
                      <a:pt x="106483" y="68262"/>
                      <a:pt x="106908" y="67301"/>
                      <a:pt x="107334" y="66345"/>
                    </a:cubicBezTo>
                    <a:cubicBezTo>
                      <a:pt x="107360" y="66350"/>
                      <a:pt x="107386" y="66360"/>
                      <a:pt x="107413" y="66360"/>
                    </a:cubicBezTo>
                    <a:cubicBezTo>
                      <a:pt x="107427" y="66360"/>
                      <a:pt x="107440" y="66359"/>
                      <a:pt x="107452" y="66358"/>
                    </a:cubicBezTo>
                    <a:cubicBezTo>
                      <a:pt x="107662" y="66337"/>
                      <a:pt x="107816" y="66149"/>
                      <a:pt x="107795" y="65939"/>
                    </a:cubicBezTo>
                    <a:cubicBezTo>
                      <a:pt x="107778" y="65768"/>
                      <a:pt x="107758" y="65606"/>
                      <a:pt x="107740" y="65438"/>
                    </a:cubicBezTo>
                    <a:cubicBezTo>
                      <a:pt x="113026" y="53710"/>
                      <a:pt x="118880" y="42883"/>
                      <a:pt x="125580" y="38517"/>
                    </a:cubicBezTo>
                    <a:cubicBezTo>
                      <a:pt x="125634" y="38546"/>
                      <a:pt x="125694" y="38564"/>
                      <a:pt x="125755" y="38564"/>
                    </a:cubicBezTo>
                    <a:cubicBezTo>
                      <a:pt x="125756" y="38564"/>
                      <a:pt x="125756" y="38565"/>
                      <a:pt x="125757" y="38565"/>
                    </a:cubicBezTo>
                    <a:cubicBezTo>
                      <a:pt x="125788" y="38565"/>
                      <a:pt x="125819" y="38563"/>
                      <a:pt x="125850" y="38554"/>
                    </a:cubicBezTo>
                    <a:cubicBezTo>
                      <a:pt x="126311" y="38438"/>
                      <a:pt x="137165" y="35680"/>
                      <a:pt x="139441" y="31126"/>
                    </a:cubicBezTo>
                    <a:cubicBezTo>
                      <a:pt x="141672" y="26667"/>
                      <a:pt x="142769" y="15351"/>
                      <a:pt x="142815" y="14871"/>
                    </a:cubicBezTo>
                    <a:cubicBezTo>
                      <a:pt x="142830" y="14710"/>
                      <a:pt x="142743" y="14556"/>
                      <a:pt x="142597" y="14489"/>
                    </a:cubicBezTo>
                    <a:cubicBezTo>
                      <a:pt x="142545" y="14464"/>
                      <a:pt x="142490" y="14452"/>
                      <a:pt x="142435" y="14452"/>
                    </a:cubicBezTo>
                    <a:cubicBezTo>
                      <a:pt x="142335" y="14452"/>
                      <a:pt x="142236" y="14491"/>
                      <a:pt x="142162" y="14565"/>
                    </a:cubicBezTo>
                    <a:cubicBezTo>
                      <a:pt x="142090" y="14638"/>
                      <a:pt x="134865" y="21877"/>
                      <a:pt x="129908" y="27935"/>
                    </a:cubicBezTo>
                    <a:cubicBezTo>
                      <a:pt x="125800" y="32957"/>
                      <a:pt x="125362" y="36515"/>
                      <a:pt x="125355" y="37757"/>
                    </a:cubicBezTo>
                    <a:cubicBezTo>
                      <a:pt x="122338" y="39668"/>
                      <a:pt x="119502" y="42829"/>
                      <a:pt x="116819" y="46775"/>
                    </a:cubicBezTo>
                    <a:cubicBezTo>
                      <a:pt x="116461" y="45527"/>
                      <a:pt x="116394" y="43965"/>
                      <a:pt x="116460" y="42339"/>
                    </a:cubicBezTo>
                    <a:cubicBezTo>
                      <a:pt x="117138" y="42275"/>
                      <a:pt x="121078" y="41753"/>
                      <a:pt x="122759" y="38105"/>
                    </a:cubicBezTo>
                    <a:cubicBezTo>
                      <a:pt x="122847" y="37912"/>
                      <a:pt x="122763" y="37685"/>
                      <a:pt x="122571" y="37597"/>
                    </a:cubicBezTo>
                    <a:cubicBezTo>
                      <a:pt x="122518" y="37573"/>
                      <a:pt x="122463" y="37561"/>
                      <a:pt x="122410" y="37561"/>
                    </a:cubicBezTo>
                    <a:cubicBezTo>
                      <a:pt x="122265" y="37561"/>
                      <a:pt x="122127" y="37644"/>
                      <a:pt x="122062" y="37785"/>
                    </a:cubicBezTo>
                    <a:cubicBezTo>
                      <a:pt x="121173" y="39712"/>
                      <a:pt x="119529" y="40665"/>
                      <a:pt x="118225" y="41135"/>
                    </a:cubicBezTo>
                    <a:cubicBezTo>
                      <a:pt x="120702" y="38829"/>
                      <a:pt x="120376" y="33958"/>
                      <a:pt x="120358" y="33728"/>
                    </a:cubicBezTo>
                    <a:cubicBezTo>
                      <a:pt x="120342" y="33528"/>
                      <a:pt x="120176" y="33374"/>
                      <a:pt x="119978" y="33374"/>
                    </a:cubicBezTo>
                    <a:cubicBezTo>
                      <a:pt x="119968" y="33374"/>
                      <a:pt x="119958" y="33374"/>
                      <a:pt x="119948" y="33375"/>
                    </a:cubicBezTo>
                    <a:cubicBezTo>
                      <a:pt x="119738" y="33390"/>
                      <a:pt x="119578" y="33574"/>
                      <a:pt x="119595" y="33784"/>
                    </a:cubicBezTo>
                    <a:cubicBezTo>
                      <a:pt x="119599" y="33842"/>
                      <a:pt x="119992" y="39602"/>
                      <a:pt x="116887" y="41157"/>
                    </a:cubicBezTo>
                    <a:cubicBezTo>
                      <a:pt x="116762" y="41222"/>
                      <a:pt x="116637" y="41269"/>
                      <a:pt x="116516" y="41305"/>
                    </a:cubicBezTo>
                    <a:cubicBezTo>
                      <a:pt x="116589" y="40238"/>
                      <a:pt x="116698" y="39175"/>
                      <a:pt x="116802" y="38191"/>
                    </a:cubicBezTo>
                    <a:cubicBezTo>
                      <a:pt x="117018" y="36157"/>
                      <a:pt x="117173" y="34687"/>
                      <a:pt x="116918" y="33996"/>
                    </a:cubicBezTo>
                    <a:cubicBezTo>
                      <a:pt x="116861" y="33842"/>
                      <a:pt x="116714" y="33747"/>
                      <a:pt x="116557" y="33747"/>
                    </a:cubicBezTo>
                    <a:cubicBezTo>
                      <a:pt x="116514" y="33747"/>
                      <a:pt x="116469" y="33754"/>
                      <a:pt x="116426" y="33770"/>
                    </a:cubicBezTo>
                    <a:cubicBezTo>
                      <a:pt x="116228" y="33844"/>
                      <a:pt x="116126" y="34063"/>
                      <a:pt x="116199" y="34262"/>
                    </a:cubicBezTo>
                    <a:cubicBezTo>
                      <a:pt x="116392" y="34784"/>
                      <a:pt x="116221" y="36399"/>
                      <a:pt x="116040" y="38109"/>
                    </a:cubicBezTo>
                    <a:cubicBezTo>
                      <a:pt x="115933" y="39122"/>
                      <a:pt x="115820" y="40217"/>
                      <a:pt x="115747" y="41318"/>
                    </a:cubicBezTo>
                    <a:cubicBezTo>
                      <a:pt x="115645" y="41291"/>
                      <a:pt x="115543" y="41258"/>
                      <a:pt x="115443" y="41208"/>
                    </a:cubicBezTo>
                    <a:cubicBezTo>
                      <a:pt x="113862" y="40429"/>
                      <a:pt x="112880" y="36928"/>
                      <a:pt x="112633" y="35645"/>
                    </a:cubicBezTo>
                    <a:cubicBezTo>
                      <a:pt x="112598" y="35462"/>
                      <a:pt x="112440" y="35333"/>
                      <a:pt x="112259" y="35333"/>
                    </a:cubicBezTo>
                    <a:cubicBezTo>
                      <a:pt x="112235" y="35333"/>
                      <a:pt x="112210" y="35336"/>
                      <a:pt x="112185" y="35340"/>
                    </a:cubicBezTo>
                    <a:cubicBezTo>
                      <a:pt x="111978" y="35381"/>
                      <a:pt x="111841" y="35582"/>
                      <a:pt x="111881" y="35788"/>
                    </a:cubicBezTo>
                    <a:cubicBezTo>
                      <a:pt x="111920" y="35992"/>
                      <a:pt x="112858" y="40786"/>
                      <a:pt x="115103" y="41896"/>
                    </a:cubicBezTo>
                    <a:cubicBezTo>
                      <a:pt x="115299" y="41993"/>
                      <a:pt x="115499" y="42049"/>
                      <a:pt x="115703" y="42087"/>
                    </a:cubicBezTo>
                    <a:cubicBezTo>
                      <a:pt x="115609" y="44068"/>
                      <a:pt x="115682" y="46017"/>
                      <a:pt x="116226" y="47489"/>
                    </a:cubicBezTo>
                    <a:cubicBezTo>
                      <a:pt x="116238" y="47522"/>
                      <a:pt x="116268" y="47541"/>
                      <a:pt x="116288" y="47569"/>
                    </a:cubicBezTo>
                    <a:cubicBezTo>
                      <a:pt x="114850" y="49752"/>
                      <a:pt x="113456" y="52151"/>
                      <a:pt x="112101" y="54697"/>
                    </a:cubicBezTo>
                    <a:cubicBezTo>
                      <a:pt x="111565" y="52063"/>
                      <a:pt x="109626" y="41759"/>
                      <a:pt x="110681" y="35217"/>
                    </a:cubicBezTo>
                    <a:lnTo>
                      <a:pt x="110681" y="35217"/>
                    </a:lnTo>
                    <a:cubicBezTo>
                      <a:pt x="110695" y="35219"/>
                      <a:pt x="110706" y="35229"/>
                      <a:pt x="110720" y="35230"/>
                    </a:cubicBezTo>
                    <a:cubicBezTo>
                      <a:pt x="110730" y="35232"/>
                      <a:pt x="110737" y="35232"/>
                      <a:pt x="110747" y="35232"/>
                    </a:cubicBezTo>
                    <a:cubicBezTo>
                      <a:pt x="110879" y="35232"/>
                      <a:pt x="111002" y="35163"/>
                      <a:pt x="111072" y="35052"/>
                    </a:cubicBezTo>
                    <a:cubicBezTo>
                      <a:pt x="111129" y="34962"/>
                      <a:pt x="116683" y="25883"/>
                      <a:pt x="115018" y="12012"/>
                    </a:cubicBezTo>
                    <a:cubicBezTo>
                      <a:pt x="114598" y="8508"/>
                      <a:pt x="111243" y="572"/>
                      <a:pt x="111100" y="235"/>
                    </a:cubicBezTo>
                    <a:cubicBezTo>
                      <a:pt x="111041" y="99"/>
                      <a:pt x="110912" y="9"/>
                      <a:pt x="110765" y="3"/>
                    </a:cubicBezTo>
                    <a:cubicBezTo>
                      <a:pt x="110751" y="1"/>
                      <a:pt x="110738" y="0"/>
                      <a:pt x="1107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0"/>
              <p:cNvSpPr/>
              <p:nvPr/>
            </p:nvSpPr>
            <p:spPr>
              <a:xfrm>
                <a:off x="4801900" y="35411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9" y="0"/>
                    </a:moveTo>
                    <a:cubicBezTo>
                      <a:pt x="421" y="0"/>
                      <a:pt x="1" y="419"/>
                      <a:pt x="1" y="937"/>
                    </a:cubicBezTo>
                    <a:cubicBezTo>
                      <a:pt x="1" y="1455"/>
                      <a:pt x="420" y="1875"/>
                      <a:pt x="939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5" y="0"/>
                      <a:pt x="9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0"/>
              <p:cNvSpPr/>
              <p:nvPr/>
            </p:nvSpPr>
            <p:spPr>
              <a:xfrm>
                <a:off x="4762700" y="3679225"/>
                <a:ext cx="5230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1877" extrusionOk="0">
                    <a:moveTo>
                      <a:pt x="1044" y="0"/>
                    </a:moveTo>
                    <a:cubicBezTo>
                      <a:pt x="640" y="0"/>
                      <a:pt x="268" y="264"/>
                      <a:pt x="146" y="671"/>
                    </a:cubicBezTo>
                    <a:cubicBezTo>
                      <a:pt x="0" y="1169"/>
                      <a:pt x="283" y="1690"/>
                      <a:pt x="778" y="1837"/>
                    </a:cubicBezTo>
                    <a:cubicBezTo>
                      <a:pt x="867" y="1864"/>
                      <a:pt x="956" y="1876"/>
                      <a:pt x="1044" y="1876"/>
                    </a:cubicBezTo>
                    <a:cubicBezTo>
                      <a:pt x="1449" y="1876"/>
                      <a:pt x="1822" y="1612"/>
                      <a:pt x="1944" y="1205"/>
                    </a:cubicBezTo>
                    <a:cubicBezTo>
                      <a:pt x="2092" y="708"/>
                      <a:pt x="1809" y="187"/>
                      <a:pt x="1312" y="40"/>
                    </a:cubicBezTo>
                    <a:cubicBezTo>
                      <a:pt x="1223" y="13"/>
                      <a:pt x="1132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0"/>
              <p:cNvSpPr/>
              <p:nvPr/>
            </p:nvSpPr>
            <p:spPr>
              <a:xfrm>
                <a:off x="1956525" y="2592675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8" y="0"/>
                    </a:moveTo>
                    <a:cubicBezTo>
                      <a:pt x="421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8" y="1875"/>
                    </a:cubicBezTo>
                    <a:cubicBezTo>
                      <a:pt x="1455" y="1875"/>
                      <a:pt x="1875" y="1456"/>
                      <a:pt x="1875" y="938"/>
                    </a:cubicBezTo>
                    <a:cubicBezTo>
                      <a:pt x="1875" y="421"/>
                      <a:pt x="1455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0"/>
              <p:cNvSpPr/>
              <p:nvPr/>
            </p:nvSpPr>
            <p:spPr>
              <a:xfrm>
                <a:off x="2013850" y="251190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1"/>
                      <a:pt x="1455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0"/>
              <p:cNvSpPr/>
              <p:nvPr/>
            </p:nvSpPr>
            <p:spPr>
              <a:xfrm>
                <a:off x="2058125" y="24337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19"/>
                      <a:pt x="0" y="937"/>
                    </a:cubicBezTo>
                    <a:cubicBezTo>
                      <a:pt x="0" y="1455"/>
                      <a:pt x="419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19"/>
                      <a:pt x="1456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0"/>
              <p:cNvSpPr/>
              <p:nvPr/>
            </p:nvSpPr>
            <p:spPr>
              <a:xfrm>
                <a:off x="2561025" y="2650025"/>
                <a:ext cx="4687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6" extrusionOk="0">
                    <a:moveTo>
                      <a:pt x="940" y="0"/>
                    </a:moveTo>
                    <a:cubicBezTo>
                      <a:pt x="939" y="0"/>
                      <a:pt x="939" y="0"/>
                      <a:pt x="938" y="0"/>
                    </a:cubicBezTo>
                    <a:cubicBezTo>
                      <a:pt x="420" y="0"/>
                      <a:pt x="0" y="420"/>
                      <a:pt x="0" y="937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0"/>
              <p:cNvSpPr/>
              <p:nvPr/>
            </p:nvSpPr>
            <p:spPr>
              <a:xfrm>
                <a:off x="2654825" y="2709925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38" y="0"/>
                    </a:move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1"/>
                      <a:pt x="1456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0"/>
              <p:cNvSpPr/>
              <p:nvPr/>
            </p:nvSpPr>
            <p:spPr>
              <a:xfrm>
                <a:off x="2714750" y="264480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1" y="0"/>
                    </a:moveTo>
                    <a:cubicBezTo>
                      <a:pt x="940" y="0"/>
                      <a:pt x="940" y="0"/>
                      <a:pt x="939" y="0"/>
                    </a:cubicBez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9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0"/>
                      <a:pt x="1457" y="0"/>
                      <a:pt x="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0"/>
              <p:cNvSpPr/>
              <p:nvPr/>
            </p:nvSpPr>
            <p:spPr>
              <a:xfrm>
                <a:off x="3952200" y="1210700"/>
                <a:ext cx="648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5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1" y="950"/>
                      <a:pt x="220" y="1544"/>
                    </a:cubicBezTo>
                    <a:cubicBezTo>
                      <a:pt x="391" y="2008"/>
                      <a:pt x="829" y="2295"/>
                      <a:pt x="1295" y="2295"/>
                    </a:cubicBezTo>
                    <a:cubicBezTo>
                      <a:pt x="1427" y="2295"/>
                      <a:pt x="1562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2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0"/>
              <p:cNvSpPr/>
              <p:nvPr/>
            </p:nvSpPr>
            <p:spPr>
              <a:xfrm>
                <a:off x="4061025" y="1159400"/>
                <a:ext cx="647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5" extrusionOk="0">
                    <a:moveTo>
                      <a:pt x="1297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0" y="950"/>
                      <a:pt x="221" y="1544"/>
                    </a:cubicBezTo>
                    <a:cubicBezTo>
                      <a:pt x="391" y="2008"/>
                      <a:pt x="828" y="2295"/>
                      <a:pt x="1295" y="2295"/>
                    </a:cubicBezTo>
                    <a:cubicBezTo>
                      <a:pt x="1427" y="2295"/>
                      <a:pt x="1561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3" y="0"/>
                      <a:pt x="12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0"/>
              <p:cNvSpPr/>
              <p:nvPr/>
            </p:nvSpPr>
            <p:spPr>
              <a:xfrm>
                <a:off x="4162200" y="1177600"/>
                <a:ext cx="64800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4" extrusionOk="0">
                    <a:moveTo>
                      <a:pt x="1294" y="0"/>
                    </a:moveTo>
                    <a:cubicBezTo>
                      <a:pt x="1162" y="0"/>
                      <a:pt x="1029" y="23"/>
                      <a:pt x="899" y="71"/>
                    </a:cubicBezTo>
                    <a:cubicBezTo>
                      <a:pt x="305" y="291"/>
                      <a:pt x="1" y="949"/>
                      <a:pt x="220" y="1544"/>
                    </a:cubicBezTo>
                    <a:cubicBezTo>
                      <a:pt x="391" y="2007"/>
                      <a:pt x="829" y="2294"/>
                      <a:pt x="1294" y="2294"/>
                    </a:cubicBezTo>
                    <a:cubicBezTo>
                      <a:pt x="1426" y="2294"/>
                      <a:pt x="1561" y="2271"/>
                      <a:pt x="1692" y="2222"/>
                    </a:cubicBezTo>
                    <a:cubicBezTo>
                      <a:pt x="2287" y="2003"/>
                      <a:pt x="2591" y="1345"/>
                      <a:pt x="2371" y="750"/>
                    </a:cubicBezTo>
                    <a:cubicBezTo>
                      <a:pt x="2200" y="287"/>
                      <a:pt x="1760" y="0"/>
                      <a:pt x="12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0"/>
              <p:cNvSpPr/>
              <p:nvPr/>
            </p:nvSpPr>
            <p:spPr>
              <a:xfrm>
                <a:off x="4212700" y="1269450"/>
                <a:ext cx="64775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4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1"/>
                    </a:cubicBezTo>
                    <a:cubicBezTo>
                      <a:pt x="305" y="290"/>
                      <a:pt x="0" y="948"/>
                      <a:pt x="221" y="1543"/>
                    </a:cubicBezTo>
                    <a:cubicBezTo>
                      <a:pt x="391" y="2007"/>
                      <a:pt x="829" y="2294"/>
                      <a:pt x="1296" y="2294"/>
                    </a:cubicBezTo>
                    <a:cubicBezTo>
                      <a:pt x="1428" y="2294"/>
                      <a:pt x="1562" y="2271"/>
                      <a:pt x="1693" y="2223"/>
                    </a:cubicBezTo>
                    <a:cubicBezTo>
                      <a:pt x="2287" y="2002"/>
                      <a:pt x="2591" y="1344"/>
                      <a:pt x="2372" y="749"/>
                    </a:cubicBezTo>
                    <a:cubicBezTo>
                      <a:pt x="2201" y="287"/>
                      <a:pt x="1763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0"/>
              <p:cNvSpPr/>
              <p:nvPr/>
            </p:nvSpPr>
            <p:spPr>
              <a:xfrm>
                <a:off x="3540725" y="18109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8"/>
                      <a:pt x="1" y="1044"/>
                    </a:cubicBezTo>
                    <a:cubicBezTo>
                      <a:pt x="1" y="1619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4"/>
                    </a:cubicBezTo>
                    <a:cubicBezTo>
                      <a:pt x="2086" y="468"/>
                      <a:pt x="1620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0"/>
              <p:cNvSpPr/>
              <p:nvPr/>
            </p:nvSpPr>
            <p:spPr>
              <a:xfrm>
                <a:off x="3691850" y="1779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6"/>
                      <a:pt x="1" y="1042"/>
                    </a:cubicBezTo>
                    <a:cubicBezTo>
                      <a:pt x="1" y="1620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2"/>
                    </a:cubicBezTo>
                    <a:cubicBezTo>
                      <a:pt x="2086" y="468"/>
                      <a:pt x="1618" y="2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0"/>
              <p:cNvSpPr/>
              <p:nvPr/>
            </p:nvSpPr>
            <p:spPr>
              <a:xfrm>
                <a:off x="3785625" y="19151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8" y="0"/>
                      <a:pt x="1" y="467"/>
                      <a:pt x="1" y="1043"/>
                    </a:cubicBezTo>
                    <a:cubicBezTo>
                      <a:pt x="1" y="1618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2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0"/>
              <p:cNvSpPr/>
              <p:nvPr/>
            </p:nvSpPr>
            <p:spPr>
              <a:xfrm>
                <a:off x="3488600" y="187350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7"/>
                      <a:pt x="1" y="1042"/>
                    </a:cubicBezTo>
                    <a:cubicBezTo>
                      <a:pt x="1" y="1619"/>
                      <a:pt x="468" y="2086"/>
                      <a:pt x="1043" y="2086"/>
                    </a:cubicBezTo>
                    <a:cubicBezTo>
                      <a:pt x="1618" y="2086"/>
                      <a:pt x="2086" y="1618"/>
                      <a:pt x="2086" y="1042"/>
                    </a:cubicBezTo>
                    <a:cubicBezTo>
                      <a:pt x="2086" y="467"/>
                      <a:pt x="1618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0"/>
              <p:cNvSpPr/>
              <p:nvPr/>
            </p:nvSpPr>
            <p:spPr>
              <a:xfrm>
                <a:off x="3499000" y="2050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6" y="0"/>
                      <a:pt x="1" y="467"/>
                      <a:pt x="1" y="1043"/>
                    </a:cubicBezTo>
                    <a:cubicBezTo>
                      <a:pt x="1" y="1620"/>
                      <a:pt x="466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0"/>
              <p:cNvSpPr/>
              <p:nvPr/>
            </p:nvSpPr>
            <p:spPr>
              <a:xfrm>
                <a:off x="3175900" y="26760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9" y="0"/>
                      <a:pt x="1" y="466"/>
                      <a:pt x="1" y="1043"/>
                    </a:cubicBezTo>
                    <a:cubicBezTo>
                      <a:pt x="1" y="1620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6"/>
                      <a:pt x="1619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0"/>
              <p:cNvSpPr/>
              <p:nvPr/>
            </p:nvSpPr>
            <p:spPr>
              <a:xfrm>
                <a:off x="3327075" y="2676550"/>
                <a:ext cx="568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6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4" y="2273"/>
                      <a:pt x="2273" y="1764"/>
                      <a:pt x="2273" y="1136"/>
                    </a:cubicBezTo>
                    <a:cubicBezTo>
                      <a:pt x="2273" y="509"/>
                      <a:pt x="1764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0"/>
              <p:cNvSpPr/>
              <p:nvPr/>
            </p:nvSpPr>
            <p:spPr>
              <a:xfrm>
                <a:off x="3197250" y="2887350"/>
                <a:ext cx="56850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7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5" y="2273"/>
                      <a:pt x="2274" y="1764"/>
                      <a:pt x="2274" y="1137"/>
                    </a:cubicBezTo>
                    <a:cubicBezTo>
                      <a:pt x="2274" y="509"/>
                      <a:pt x="1765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0"/>
              <p:cNvSpPr/>
              <p:nvPr/>
            </p:nvSpPr>
            <p:spPr>
              <a:xfrm>
                <a:off x="4593450" y="3129450"/>
                <a:ext cx="469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8" extrusionOk="0">
                    <a:moveTo>
                      <a:pt x="940" y="0"/>
                    </a:moveTo>
                    <a:cubicBezTo>
                      <a:pt x="939" y="0"/>
                      <a:pt x="938" y="0"/>
                      <a:pt x="937" y="0"/>
                    </a:cubicBezTo>
                    <a:cubicBezTo>
                      <a:pt x="421" y="0"/>
                      <a:pt x="1" y="419"/>
                      <a:pt x="1" y="938"/>
                    </a:cubicBezTo>
                    <a:cubicBezTo>
                      <a:pt x="1" y="1457"/>
                      <a:pt x="419" y="1877"/>
                      <a:pt x="937" y="1877"/>
                    </a:cubicBezTo>
                    <a:cubicBezTo>
                      <a:pt x="1455" y="1877"/>
                      <a:pt x="1875" y="1457"/>
                      <a:pt x="1875" y="938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0"/>
              <p:cNvSpPr/>
              <p:nvPr/>
            </p:nvSpPr>
            <p:spPr>
              <a:xfrm>
                <a:off x="4734125" y="312165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2" y="0"/>
                    </a:moveTo>
                    <a:cubicBezTo>
                      <a:pt x="941" y="0"/>
                      <a:pt x="940" y="0"/>
                      <a:pt x="940" y="0"/>
                    </a:cubicBez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40" y="1875"/>
                    </a:cubicBezTo>
                    <a:cubicBezTo>
                      <a:pt x="1456" y="1875"/>
                      <a:pt x="1876" y="1456"/>
                      <a:pt x="1876" y="937"/>
                    </a:cubicBezTo>
                    <a:cubicBezTo>
                      <a:pt x="1876" y="420"/>
                      <a:pt x="1457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6" name="Google Shape;406;p20"/>
          <p:cNvSpPr txBox="1">
            <a:spLocks noGrp="1"/>
          </p:cNvSpPr>
          <p:nvPr>
            <p:ph type="title"/>
          </p:nvPr>
        </p:nvSpPr>
        <p:spPr>
          <a:xfrm>
            <a:off x="1388100" y="1588485"/>
            <a:ext cx="6367800" cy="219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1"/>
          <p:cNvSpPr txBox="1">
            <a:spLocks noGrp="1"/>
          </p:cNvSpPr>
          <p:nvPr>
            <p:ph type="title"/>
          </p:nvPr>
        </p:nvSpPr>
        <p:spPr>
          <a:xfrm>
            <a:off x="720000" y="1123800"/>
            <a:ext cx="7704000" cy="189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9" name="Google Shape;409;p21"/>
          <p:cNvSpPr txBox="1">
            <a:spLocks noGrp="1"/>
          </p:cNvSpPr>
          <p:nvPr>
            <p:ph type="subTitle" idx="1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2"/>
          <p:cNvSpPr txBox="1">
            <a:spLocks noGrp="1"/>
          </p:cNvSpPr>
          <p:nvPr>
            <p:ph type="title"/>
          </p:nvPr>
        </p:nvSpPr>
        <p:spPr>
          <a:xfrm>
            <a:off x="720000" y="2871406"/>
            <a:ext cx="7704000" cy="113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12" name="Google Shape;412;p22"/>
          <p:cNvGrpSpPr/>
          <p:nvPr/>
        </p:nvGrpSpPr>
        <p:grpSpPr>
          <a:xfrm rot="8707713" flipH="1">
            <a:off x="-479013" y="97095"/>
            <a:ext cx="2727969" cy="2375860"/>
            <a:chOff x="1015853" y="146944"/>
            <a:chExt cx="5308649" cy="4623442"/>
          </a:xfrm>
        </p:grpSpPr>
        <p:sp>
          <p:nvSpPr>
            <p:cNvPr id="413" name="Google Shape;413;p22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3"/>
          <p:cNvSpPr txBox="1">
            <a:spLocks noGrp="1"/>
          </p:cNvSpPr>
          <p:nvPr>
            <p:ph type="title" hasCustomPrompt="1"/>
          </p:nvPr>
        </p:nvSpPr>
        <p:spPr>
          <a:xfrm>
            <a:off x="1284000" y="1555875"/>
            <a:ext cx="6576000" cy="118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38" name="Google Shape;438;p23"/>
          <p:cNvSpPr txBox="1">
            <a:spLocks noGrp="1"/>
          </p:cNvSpPr>
          <p:nvPr>
            <p:ph type="subTitle" idx="1"/>
          </p:nvPr>
        </p:nvSpPr>
        <p:spPr>
          <a:xfrm>
            <a:off x="1284000" y="3069525"/>
            <a:ext cx="6576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439" name="Google Shape;439;p23"/>
          <p:cNvGrpSpPr/>
          <p:nvPr/>
        </p:nvGrpSpPr>
        <p:grpSpPr>
          <a:xfrm>
            <a:off x="129699" y="2453681"/>
            <a:ext cx="8884610" cy="3285402"/>
            <a:chOff x="232061" y="2453681"/>
            <a:chExt cx="8884610" cy="3285402"/>
          </a:xfrm>
        </p:grpSpPr>
        <p:grpSp>
          <p:nvGrpSpPr>
            <p:cNvPr id="440" name="Google Shape;440;p23"/>
            <p:cNvGrpSpPr/>
            <p:nvPr/>
          </p:nvGrpSpPr>
          <p:grpSpPr>
            <a:xfrm rot="1450585" flipH="1">
              <a:off x="599016" y="2908199"/>
              <a:ext cx="2728550" cy="2376366"/>
              <a:chOff x="1015853" y="146944"/>
              <a:chExt cx="5308649" cy="4623442"/>
            </a:xfrm>
          </p:grpSpPr>
          <p:sp>
            <p:nvSpPr>
              <p:cNvPr id="441" name="Google Shape;441;p23"/>
              <p:cNvSpPr/>
              <p:nvPr/>
            </p:nvSpPr>
            <p:spPr>
              <a:xfrm rot="-270830">
                <a:off x="1175111" y="336724"/>
                <a:ext cx="4990133" cy="4243882"/>
              </a:xfrm>
              <a:custGeom>
                <a:avLst/>
                <a:gdLst/>
                <a:ahLst/>
                <a:cxnLst/>
                <a:rect l="l" t="t" r="r" b="b"/>
                <a:pathLst>
                  <a:path w="199605" h="169755" extrusionOk="0">
                    <a:moveTo>
                      <a:pt x="110710" y="1287"/>
                    </a:moveTo>
                    <a:cubicBezTo>
                      <a:pt x="111570" y="3388"/>
                      <a:pt x="113926" y="9319"/>
                      <a:pt x="114259" y="12102"/>
                    </a:cubicBezTo>
                    <a:cubicBezTo>
                      <a:pt x="115537" y="22751"/>
                      <a:pt x="112493" y="30491"/>
                      <a:pt x="111089" y="33386"/>
                    </a:cubicBezTo>
                    <a:cubicBezTo>
                      <a:pt x="111099" y="33356"/>
                      <a:pt x="111106" y="33323"/>
                      <a:pt x="111116" y="33292"/>
                    </a:cubicBezTo>
                    <a:cubicBezTo>
                      <a:pt x="111117" y="33287"/>
                      <a:pt x="111116" y="33284"/>
                      <a:pt x="111117" y="33280"/>
                    </a:cubicBezTo>
                    <a:cubicBezTo>
                      <a:pt x="111123" y="33256"/>
                      <a:pt x="111122" y="33230"/>
                      <a:pt x="111123" y="33204"/>
                    </a:cubicBezTo>
                    <a:cubicBezTo>
                      <a:pt x="111124" y="33178"/>
                      <a:pt x="111130" y="33154"/>
                      <a:pt x="111127" y="33127"/>
                    </a:cubicBezTo>
                    <a:cubicBezTo>
                      <a:pt x="111127" y="33123"/>
                      <a:pt x="111128" y="33119"/>
                      <a:pt x="111127" y="33115"/>
                    </a:cubicBezTo>
                    <a:cubicBezTo>
                      <a:pt x="111110" y="33015"/>
                      <a:pt x="109474" y="23097"/>
                      <a:pt x="110017" y="17651"/>
                    </a:cubicBezTo>
                    <a:cubicBezTo>
                      <a:pt x="110038" y="17441"/>
                      <a:pt x="109884" y="17253"/>
                      <a:pt x="109674" y="17232"/>
                    </a:cubicBezTo>
                    <a:cubicBezTo>
                      <a:pt x="109659" y="17230"/>
                      <a:pt x="109644" y="17229"/>
                      <a:pt x="109629" y="17229"/>
                    </a:cubicBezTo>
                    <a:cubicBezTo>
                      <a:pt x="109440" y="17229"/>
                      <a:pt x="109275" y="17380"/>
                      <a:pt x="109255" y="17575"/>
                    </a:cubicBezTo>
                    <a:cubicBezTo>
                      <a:pt x="108738" y="22751"/>
                      <a:pt x="110098" y="31549"/>
                      <a:pt x="110337" y="33034"/>
                    </a:cubicBezTo>
                    <a:cubicBezTo>
                      <a:pt x="110223" y="32794"/>
                      <a:pt x="110109" y="32551"/>
                      <a:pt x="109991" y="32300"/>
                    </a:cubicBezTo>
                    <a:cubicBezTo>
                      <a:pt x="107533" y="27088"/>
                      <a:pt x="104166" y="19951"/>
                      <a:pt x="105561" y="14372"/>
                    </a:cubicBezTo>
                    <a:cubicBezTo>
                      <a:pt x="106893" y="9039"/>
                      <a:pt x="109695" y="3278"/>
                      <a:pt x="110710" y="1287"/>
                    </a:cubicBezTo>
                    <a:close/>
                    <a:moveTo>
                      <a:pt x="141935" y="15882"/>
                    </a:moveTo>
                    <a:cubicBezTo>
                      <a:pt x="141598" y="18870"/>
                      <a:pt x="140527" y="27239"/>
                      <a:pt x="138755" y="30784"/>
                    </a:cubicBezTo>
                    <a:cubicBezTo>
                      <a:pt x="137343" y="33608"/>
                      <a:pt x="132050" y="35775"/>
                      <a:pt x="128642" y="36914"/>
                    </a:cubicBezTo>
                    <a:cubicBezTo>
                      <a:pt x="134698" y="32933"/>
                      <a:pt x="136064" y="29038"/>
                      <a:pt x="136126" y="28852"/>
                    </a:cubicBezTo>
                    <a:cubicBezTo>
                      <a:pt x="136192" y="28652"/>
                      <a:pt x="136084" y="28436"/>
                      <a:pt x="135884" y="28369"/>
                    </a:cubicBezTo>
                    <a:cubicBezTo>
                      <a:pt x="135844" y="28355"/>
                      <a:pt x="135804" y="28349"/>
                      <a:pt x="135764" y="28349"/>
                    </a:cubicBezTo>
                    <a:cubicBezTo>
                      <a:pt x="135604" y="28349"/>
                      <a:pt x="135454" y="28449"/>
                      <a:pt x="135398" y="28609"/>
                    </a:cubicBezTo>
                    <a:cubicBezTo>
                      <a:pt x="135383" y="28656"/>
                      <a:pt x="133778" y="33141"/>
                      <a:pt x="126522" y="37308"/>
                    </a:cubicBezTo>
                    <a:cubicBezTo>
                      <a:pt x="126459" y="37267"/>
                      <a:pt x="126387" y="37245"/>
                      <a:pt x="126313" y="37245"/>
                    </a:cubicBezTo>
                    <a:cubicBezTo>
                      <a:pt x="126259" y="37245"/>
                      <a:pt x="126204" y="37256"/>
                      <a:pt x="126151" y="37281"/>
                    </a:cubicBezTo>
                    <a:cubicBezTo>
                      <a:pt x="126284" y="35854"/>
                      <a:pt x="127006" y="32690"/>
                      <a:pt x="130500" y="28418"/>
                    </a:cubicBezTo>
                    <a:cubicBezTo>
                      <a:pt x="134483" y="23550"/>
                      <a:pt x="139943" y="17911"/>
                      <a:pt x="141935" y="15882"/>
                    </a:cubicBezTo>
                    <a:close/>
                    <a:moveTo>
                      <a:pt x="80670" y="29297"/>
                    </a:moveTo>
                    <a:lnTo>
                      <a:pt x="80670" y="29297"/>
                    </a:lnTo>
                    <a:cubicBezTo>
                      <a:pt x="83391" y="29310"/>
                      <a:pt x="88996" y="29597"/>
                      <a:pt x="92596" y="31561"/>
                    </a:cubicBezTo>
                    <a:cubicBezTo>
                      <a:pt x="95232" y="32998"/>
                      <a:pt x="95910" y="34163"/>
                      <a:pt x="96695" y="35513"/>
                    </a:cubicBezTo>
                    <a:cubicBezTo>
                      <a:pt x="97384" y="36694"/>
                      <a:pt x="98165" y="38036"/>
                      <a:pt x="100314" y="39755"/>
                    </a:cubicBezTo>
                    <a:cubicBezTo>
                      <a:pt x="103408" y="42228"/>
                      <a:pt x="103208" y="44623"/>
                      <a:pt x="102976" y="47395"/>
                    </a:cubicBezTo>
                    <a:cubicBezTo>
                      <a:pt x="102905" y="48242"/>
                      <a:pt x="102832" y="49113"/>
                      <a:pt x="102855" y="50006"/>
                    </a:cubicBezTo>
                    <a:cubicBezTo>
                      <a:pt x="101691" y="47751"/>
                      <a:pt x="99277" y="43580"/>
                      <a:pt x="95796" y="40099"/>
                    </a:cubicBezTo>
                    <a:cubicBezTo>
                      <a:pt x="95721" y="40024"/>
                      <a:pt x="95623" y="39987"/>
                      <a:pt x="95525" y="39987"/>
                    </a:cubicBezTo>
                    <a:cubicBezTo>
                      <a:pt x="95427" y="39987"/>
                      <a:pt x="95329" y="40024"/>
                      <a:pt x="95254" y="40099"/>
                    </a:cubicBezTo>
                    <a:cubicBezTo>
                      <a:pt x="95102" y="40248"/>
                      <a:pt x="95104" y="40490"/>
                      <a:pt x="95254" y="40641"/>
                    </a:cubicBezTo>
                    <a:cubicBezTo>
                      <a:pt x="99138" y="44526"/>
                      <a:pt x="101670" y="49296"/>
                      <a:pt x="102574" y="51156"/>
                    </a:cubicBezTo>
                    <a:cubicBezTo>
                      <a:pt x="100547" y="50454"/>
                      <a:pt x="95301" y="48501"/>
                      <a:pt x="92101" y="46012"/>
                    </a:cubicBezTo>
                    <a:cubicBezTo>
                      <a:pt x="88886" y="43512"/>
                      <a:pt x="88863" y="43392"/>
                      <a:pt x="88258" y="40332"/>
                    </a:cubicBezTo>
                    <a:cubicBezTo>
                      <a:pt x="88110" y="39590"/>
                      <a:pt x="87931" y="38683"/>
                      <a:pt x="87667" y="37540"/>
                    </a:cubicBezTo>
                    <a:cubicBezTo>
                      <a:pt x="86652" y="33141"/>
                      <a:pt x="82816" y="30476"/>
                      <a:pt x="80670" y="29297"/>
                    </a:cubicBezTo>
                    <a:close/>
                    <a:moveTo>
                      <a:pt x="134919" y="45137"/>
                    </a:moveTo>
                    <a:cubicBezTo>
                      <a:pt x="135891" y="45137"/>
                      <a:pt x="136864" y="45345"/>
                      <a:pt x="137836" y="45761"/>
                    </a:cubicBezTo>
                    <a:cubicBezTo>
                      <a:pt x="143576" y="48220"/>
                      <a:pt x="150281" y="49790"/>
                      <a:pt x="153397" y="50442"/>
                    </a:cubicBezTo>
                    <a:cubicBezTo>
                      <a:pt x="150269" y="51187"/>
                      <a:pt x="143641" y="52852"/>
                      <a:pt x="139512" y="54503"/>
                    </a:cubicBezTo>
                    <a:cubicBezTo>
                      <a:pt x="138916" y="54741"/>
                      <a:pt x="138291" y="54840"/>
                      <a:pt x="137646" y="54840"/>
                    </a:cubicBezTo>
                    <a:cubicBezTo>
                      <a:pt x="136022" y="54840"/>
                      <a:pt x="134275" y="54212"/>
                      <a:pt x="132570" y="53599"/>
                    </a:cubicBezTo>
                    <a:cubicBezTo>
                      <a:pt x="130808" y="52965"/>
                      <a:pt x="129017" y="52322"/>
                      <a:pt x="127322" y="52322"/>
                    </a:cubicBezTo>
                    <a:cubicBezTo>
                      <a:pt x="126686" y="52322"/>
                      <a:pt x="126061" y="52412"/>
                      <a:pt x="125459" y="52628"/>
                    </a:cubicBezTo>
                    <a:cubicBezTo>
                      <a:pt x="126933" y="51885"/>
                      <a:pt x="131046" y="50109"/>
                      <a:pt x="137457" y="49682"/>
                    </a:cubicBezTo>
                    <a:cubicBezTo>
                      <a:pt x="137668" y="49668"/>
                      <a:pt x="137827" y="49485"/>
                      <a:pt x="137814" y="49274"/>
                    </a:cubicBezTo>
                    <a:cubicBezTo>
                      <a:pt x="137799" y="49074"/>
                      <a:pt x="137629" y="48915"/>
                      <a:pt x="137437" y="48915"/>
                    </a:cubicBezTo>
                    <a:cubicBezTo>
                      <a:pt x="137426" y="48915"/>
                      <a:pt x="137415" y="48916"/>
                      <a:pt x="137405" y="48917"/>
                    </a:cubicBezTo>
                    <a:cubicBezTo>
                      <a:pt x="131497" y="49310"/>
                      <a:pt x="127545" y="50792"/>
                      <a:pt x="125679" y="51663"/>
                    </a:cubicBezTo>
                    <a:cubicBezTo>
                      <a:pt x="126305" y="50703"/>
                      <a:pt x="127333" y="49295"/>
                      <a:pt x="128673" y="48038"/>
                    </a:cubicBezTo>
                    <a:cubicBezTo>
                      <a:pt x="130731" y="46106"/>
                      <a:pt x="132822" y="45137"/>
                      <a:pt x="134919" y="45137"/>
                    </a:cubicBezTo>
                    <a:close/>
                    <a:moveTo>
                      <a:pt x="24230" y="56144"/>
                    </a:moveTo>
                    <a:cubicBezTo>
                      <a:pt x="25693" y="57353"/>
                      <a:pt x="29278" y="60500"/>
                      <a:pt x="33466" y="65525"/>
                    </a:cubicBezTo>
                    <a:cubicBezTo>
                      <a:pt x="34161" y="66359"/>
                      <a:pt x="34749" y="67044"/>
                      <a:pt x="35249" y="67625"/>
                    </a:cubicBezTo>
                    <a:cubicBezTo>
                      <a:pt x="37998" y="70820"/>
                      <a:pt x="37998" y="70820"/>
                      <a:pt x="38649" y="76229"/>
                    </a:cubicBezTo>
                    <a:cubicBezTo>
                      <a:pt x="38809" y="77543"/>
                      <a:pt x="39003" y="79169"/>
                      <a:pt x="39284" y="81229"/>
                    </a:cubicBezTo>
                    <a:cubicBezTo>
                      <a:pt x="39448" y="82440"/>
                      <a:pt x="39705" y="83507"/>
                      <a:pt x="40032" y="84454"/>
                    </a:cubicBezTo>
                    <a:cubicBezTo>
                      <a:pt x="39768" y="84356"/>
                      <a:pt x="39453" y="84238"/>
                      <a:pt x="39099" y="84100"/>
                    </a:cubicBezTo>
                    <a:cubicBezTo>
                      <a:pt x="37749" y="83381"/>
                      <a:pt x="35839" y="81918"/>
                      <a:pt x="34089" y="78983"/>
                    </a:cubicBezTo>
                    <a:cubicBezTo>
                      <a:pt x="28637" y="69837"/>
                      <a:pt x="29663" y="66556"/>
                      <a:pt x="29672" y="66529"/>
                    </a:cubicBezTo>
                    <a:cubicBezTo>
                      <a:pt x="29746" y="66331"/>
                      <a:pt x="29646" y="66109"/>
                      <a:pt x="29448" y="66034"/>
                    </a:cubicBezTo>
                    <a:cubicBezTo>
                      <a:pt x="29403" y="66018"/>
                      <a:pt x="29358" y="66010"/>
                      <a:pt x="29313" y="66010"/>
                    </a:cubicBezTo>
                    <a:cubicBezTo>
                      <a:pt x="29158" y="66010"/>
                      <a:pt x="29012" y="66105"/>
                      <a:pt x="28954" y="66259"/>
                    </a:cubicBezTo>
                    <a:cubicBezTo>
                      <a:pt x="28901" y="66399"/>
                      <a:pt x="27731" y="69814"/>
                      <a:pt x="33431" y="79374"/>
                    </a:cubicBezTo>
                    <a:cubicBezTo>
                      <a:pt x="34329" y="80880"/>
                      <a:pt x="35266" y="82021"/>
                      <a:pt x="36157" y="82884"/>
                    </a:cubicBezTo>
                    <a:cubicBezTo>
                      <a:pt x="30651" y="80463"/>
                      <a:pt x="22515" y="76056"/>
                      <a:pt x="23572" y="71481"/>
                    </a:cubicBezTo>
                    <a:cubicBezTo>
                      <a:pt x="24922" y="65625"/>
                      <a:pt x="24458" y="58618"/>
                      <a:pt x="24230" y="56144"/>
                    </a:cubicBezTo>
                    <a:close/>
                    <a:moveTo>
                      <a:pt x="127089" y="68551"/>
                    </a:moveTo>
                    <a:cubicBezTo>
                      <a:pt x="127371" y="68551"/>
                      <a:pt x="127660" y="68560"/>
                      <a:pt x="127954" y="68580"/>
                    </a:cubicBezTo>
                    <a:cubicBezTo>
                      <a:pt x="135105" y="69057"/>
                      <a:pt x="144457" y="73317"/>
                      <a:pt x="146745" y="74404"/>
                    </a:cubicBezTo>
                    <a:cubicBezTo>
                      <a:pt x="146203" y="74858"/>
                      <a:pt x="145187" y="75662"/>
                      <a:pt x="143912" y="76473"/>
                    </a:cubicBezTo>
                    <a:cubicBezTo>
                      <a:pt x="143405" y="76793"/>
                      <a:pt x="142848" y="77121"/>
                      <a:pt x="142255" y="77432"/>
                    </a:cubicBezTo>
                    <a:cubicBezTo>
                      <a:pt x="141298" y="77250"/>
                      <a:pt x="140193" y="76463"/>
                      <a:pt x="138971" y="75591"/>
                    </a:cubicBezTo>
                    <a:cubicBezTo>
                      <a:pt x="137055" y="74224"/>
                      <a:pt x="134798" y="72615"/>
                      <a:pt x="132136" y="72615"/>
                    </a:cubicBezTo>
                    <a:cubicBezTo>
                      <a:pt x="131124" y="72615"/>
                      <a:pt x="130054" y="72848"/>
                      <a:pt x="128921" y="73414"/>
                    </a:cubicBezTo>
                    <a:cubicBezTo>
                      <a:pt x="126188" y="74781"/>
                      <a:pt x="124680" y="75762"/>
                      <a:pt x="123468" y="76552"/>
                    </a:cubicBezTo>
                    <a:cubicBezTo>
                      <a:pt x="121741" y="77677"/>
                      <a:pt x="120791" y="78298"/>
                      <a:pt x="117892" y="78941"/>
                    </a:cubicBezTo>
                    <a:cubicBezTo>
                      <a:pt x="113706" y="79872"/>
                      <a:pt x="111069" y="83715"/>
                      <a:pt x="110181" y="85218"/>
                    </a:cubicBezTo>
                    <a:cubicBezTo>
                      <a:pt x="109589" y="84146"/>
                      <a:pt x="108459" y="81730"/>
                      <a:pt x="109065" y="79781"/>
                    </a:cubicBezTo>
                    <a:cubicBezTo>
                      <a:pt x="109390" y="78736"/>
                      <a:pt x="110192" y="77950"/>
                      <a:pt x="111447" y="77448"/>
                    </a:cubicBezTo>
                    <a:cubicBezTo>
                      <a:pt x="113567" y="76601"/>
                      <a:pt x="115238" y="75097"/>
                      <a:pt x="117009" y="73504"/>
                    </a:cubicBezTo>
                    <a:cubicBezTo>
                      <a:pt x="119719" y="71066"/>
                      <a:pt x="122516" y="68551"/>
                      <a:pt x="127089" y="68551"/>
                    </a:cubicBezTo>
                    <a:close/>
                    <a:moveTo>
                      <a:pt x="132143" y="73383"/>
                    </a:moveTo>
                    <a:cubicBezTo>
                      <a:pt x="134556" y="73383"/>
                      <a:pt x="136634" y="74865"/>
                      <a:pt x="138527" y="76215"/>
                    </a:cubicBezTo>
                    <a:cubicBezTo>
                      <a:pt x="139495" y="76906"/>
                      <a:pt x="140397" y="77549"/>
                      <a:pt x="141257" y="77918"/>
                    </a:cubicBezTo>
                    <a:cubicBezTo>
                      <a:pt x="139793" y="78580"/>
                      <a:pt x="138179" y="79068"/>
                      <a:pt x="136610" y="79068"/>
                    </a:cubicBezTo>
                    <a:cubicBezTo>
                      <a:pt x="136162" y="79068"/>
                      <a:pt x="135718" y="79028"/>
                      <a:pt x="135282" y="78941"/>
                    </a:cubicBezTo>
                    <a:cubicBezTo>
                      <a:pt x="134479" y="78781"/>
                      <a:pt x="133657" y="78710"/>
                      <a:pt x="132831" y="78710"/>
                    </a:cubicBezTo>
                    <a:cubicBezTo>
                      <a:pt x="127680" y="78710"/>
                      <a:pt x="122406" y="81461"/>
                      <a:pt x="121098" y="82333"/>
                    </a:cubicBezTo>
                    <a:cubicBezTo>
                      <a:pt x="120697" y="82600"/>
                      <a:pt x="119570" y="82828"/>
                      <a:pt x="118264" y="83089"/>
                    </a:cubicBezTo>
                    <a:cubicBezTo>
                      <a:pt x="116080" y="83530"/>
                      <a:pt x="113245" y="84100"/>
                      <a:pt x="111008" y="85341"/>
                    </a:cubicBezTo>
                    <a:cubicBezTo>
                      <a:pt x="111985" y="83788"/>
                      <a:pt x="114434" y="80494"/>
                      <a:pt x="118058" y="79689"/>
                    </a:cubicBezTo>
                    <a:cubicBezTo>
                      <a:pt x="121093" y="79014"/>
                      <a:pt x="122145" y="78329"/>
                      <a:pt x="123887" y="77195"/>
                    </a:cubicBezTo>
                    <a:cubicBezTo>
                      <a:pt x="125081" y="76417"/>
                      <a:pt x="126569" y="75447"/>
                      <a:pt x="129264" y="74100"/>
                    </a:cubicBezTo>
                    <a:cubicBezTo>
                      <a:pt x="130276" y="73592"/>
                      <a:pt x="131233" y="73383"/>
                      <a:pt x="132143" y="73383"/>
                    </a:cubicBezTo>
                    <a:close/>
                    <a:moveTo>
                      <a:pt x="59810" y="59325"/>
                    </a:moveTo>
                    <a:lnTo>
                      <a:pt x="59810" y="59325"/>
                    </a:lnTo>
                    <a:cubicBezTo>
                      <a:pt x="57864" y="61522"/>
                      <a:pt x="53604" y="66951"/>
                      <a:pt x="54508" y="71471"/>
                    </a:cubicBezTo>
                    <a:cubicBezTo>
                      <a:pt x="55711" y="77486"/>
                      <a:pt x="54811" y="82045"/>
                      <a:pt x="51834" y="85022"/>
                    </a:cubicBezTo>
                    <a:cubicBezTo>
                      <a:pt x="49253" y="87603"/>
                      <a:pt x="46046" y="88675"/>
                      <a:pt x="44868" y="89000"/>
                    </a:cubicBezTo>
                    <a:cubicBezTo>
                      <a:pt x="45446" y="80907"/>
                      <a:pt x="51786" y="72827"/>
                      <a:pt x="51849" y="72747"/>
                    </a:cubicBezTo>
                    <a:cubicBezTo>
                      <a:pt x="51980" y="72581"/>
                      <a:pt x="51953" y="72340"/>
                      <a:pt x="51787" y="72210"/>
                    </a:cubicBezTo>
                    <a:cubicBezTo>
                      <a:pt x="51716" y="72153"/>
                      <a:pt x="51632" y="72126"/>
                      <a:pt x="51549" y="72126"/>
                    </a:cubicBezTo>
                    <a:cubicBezTo>
                      <a:pt x="51436" y="72126"/>
                      <a:pt x="51325" y="72176"/>
                      <a:pt x="51249" y="72272"/>
                    </a:cubicBezTo>
                    <a:cubicBezTo>
                      <a:pt x="50986" y="72602"/>
                      <a:pt x="44972" y="80268"/>
                      <a:pt x="44152" y="88399"/>
                    </a:cubicBezTo>
                    <a:cubicBezTo>
                      <a:pt x="43041" y="86726"/>
                      <a:pt x="40993" y="82800"/>
                      <a:pt x="42996" y="78792"/>
                    </a:cubicBezTo>
                    <a:cubicBezTo>
                      <a:pt x="44043" y="76700"/>
                      <a:pt x="44998" y="75422"/>
                      <a:pt x="45840" y="74295"/>
                    </a:cubicBezTo>
                    <a:cubicBezTo>
                      <a:pt x="47233" y="72431"/>
                      <a:pt x="48239" y="71084"/>
                      <a:pt x="48593" y="67543"/>
                    </a:cubicBezTo>
                    <a:cubicBezTo>
                      <a:pt x="48926" y="64216"/>
                      <a:pt x="50027" y="63921"/>
                      <a:pt x="51422" y="63549"/>
                    </a:cubicBezTo>
                    <a:cubicBezTo>
                      <a:pt x="52247" y="63327"/>
                      <a:pt x="53183" y="63076"/>
                      <a:pt x="54042" y="62217"/>
                    </a:cubicBezTo>
                    <a:cubicBezTo>
                      <a:pt x="55486" y="60773"/>
                      <a:pt x="58207" y="59801"/>
                      <a:pt x="59810" y="59325"/>
                    </a:cubicBezTo>
                    <a:close/>
                    <a:moveTo>
                      <a:pt x="36826" y="84015"/>
                    </a:moveTo>
                    <a:cubicBezTo>
                      <a:pt x="37534" y="84313"/>
                      <a:pt x="38185" y="84573"/>
                      <a:pt x="38738" y="84787"/>
                    </a:cubicBezTo>
                    <a:cubicBezTo>
                      <a:pt x="39473" y="85176"/>
                      <a:pt x="40066" y="85367"/>
                      <a:pt x="40426" y="85456"/>
                    </a:cubicBezTo>
                    <a:cubicBezTo>
                      <a:pt x="41936" y="88877"/>
                      <a:pt x="44508" y="90541"/>
                      <a:pt x="47123" y="92012"/>
                    </a:cubicBezTo>
                    <a:cubicBezTo>
                      <a:pt x="46384" y="91875"/>
                      <a:pt x="45457" y="91772"/>
                      <a:pt x="44332" y="91772"/>
                    </a:cubicBezTo>
                    <a:cubicBezTo>
                      <a:pt x="43765" y="91772"/>
                      <a:pt x="43149" y="91798"/>
                      <a:pt x="42481" y="91859"/>
                    </a:cubicBezTo>
                    <a:cubicBezTo>
                      <a:pt x="42324" y="91873"/>
                      <a:pt x="42170" y="91879"/>
                      <a:pt x="42020" y="91879"/>
                    </a:cubicBezTo>
                    <a:cubicBezTo>
                      <a:pt x="41135" y="91879"/>
                      <a:pt x="40355" y="91646"/>
                      <a:pt x="39657" y="91274"/>
                    </a:cubicBezTo>
                    <a:cubicBezTo>
                      <a:pt x="39909" y="91164"/>
                      <a:pt x="40049" y="90990"/>
                      <a:pt x="40110" y="90864"/>
                    </a:cubicBezTo>
                    <a:cubicBezTo>
                      <a:pt x="40770" y="89528"/>
                      <a:pt x="38038" y="85636"/>
                      <a:pt x="36826" y="84015"/>
                    </a:cubicBezTo>
                    <a:close/>
                    <a:moveTo>
                      <a:pt x="20905" y="90209"/>
                    </a:moveTo>
                    <a:cubicBezTo>
                      <a:pt x="21981" y="90209"/>
                      <a:pt x="23138" y="90281"/>
                      <a:pt x="24387" y="90455"/>
                    </a:cubicBezTo>
                    <a:cubicBezTo>
                      <a:pt x="30007" y="91233"/>
                      <a:pt x="31992" y="93870"/>
                      <a:pt x="32639" y="95170"/>
                    </a:cubicBezTo>
                    <a:cubicBezTo>
                      <a:pt x="29934" y="94254"/>
                      <a:pt x="26949" y="93965"/>
                      <a:pt x="24260" y="93965"/>
                    </a:cubicBezTo>
                    <a:cubicBezTo>
                      <a:pt x="19827" y="93965"/>
                      <a:pt x="16196" y="94751"/>
                      <a:pt x="15948" y="94807"/>
                    </a:cubicBezTo>
                    <a:cubicBezTo>
                      <a:pt x="15743" y="94852"/>
                      <a:pt x="15611" y="95056"/>
                      <a:pt x="15658" y="95263"/>
                    </a:cubicBezTo>
                    <a:cubicBezTo>
                      <a:pt x="15697" y="95442"/>
                      <a:pt x="15855" y="95563"/>
                      <a:pt x="16030" y="95563"/>
                    </a:cubicBezTo>
                    <a:cubicBezTo>
                      <a:pt x="16058" y="95563"/>
                      <a:pt x="16086" y="95560"/>
                      <a:pt x="16113" y="95554"/>
                    </a:cubicBezTo>
                    <a:cubicBezTo>
                      <a:pt x="16173" y="95541"/>
                      <a:pt x="19840" y="94748"/>
                      <a:pt x="24289" y="94748"/>
                    </a:cubicBezTo>
                    <a:cubicBezTo>
                      <a:pt x="26903" y="94748"/>
                      <a:pt x="29787" y="95022"/>
                      <a:pt x="32369" y="95888"/>
                    </a:cubicBezTo>
                    <a:cubicBezTo>
                      <a:pt x="29806" y="97262"/>
                      <a:pt x="21168" y="101670"/>
                      <a:pt x="15922" y="101670"/>
                    </a:cubicBezTo>
                    <a:cubicBezTo>
                      <a:pt x="15881" y="101670"/>
                      <a:pt x="15841" y="101670"/>
                      <a:pt x="15799" y="101668"/>
                    </a:cubicBezTo>
                    <a:cubicBezTo>
                      <a:pt x="10417" y="101596"/>
                      <a:pt x="2867" y="96580"/>
                      <a:pt x="1025" y="95297"/>
                    </a:cubicBezTo>
                    <a:cubicBezTo>
                      <a:pt x="2236" y="94385"/>
                      <a:pt x="5926" y="91785"/>
                      <a:pt x="8559" y="91785"/>
                    </a:cubicBezTo>
                    <a:cubicBezTo>
                      <a:pt x="8700" y="91785"/>
                      <a:pt x="8837" y="91792"/>
                      <a:pt x="8971" y="91808"/>
                    </a:cubicBezTo>
                    <a:cubicBezTo>
                      <a:pt x="9205" y="91835"/>
                      <a:pt x="9443" y="91848"/>
                      <a:pt x="9686" y="91848"/>
                    </a:cubicBezTo>
                    <a:cubicBezTo>
                      <a:pt x="10863" y="91848"/>
                      <a:pt x="12142" y="91550"/>
                      <a:pt x="13585" y="91216"/>
                    </a:cubicBezTo>
                    <a:cubicBezTo>
                      <a:pt x="15582" y="90755"/>
                      <a:pt x="17939" y="90209"/>
                      <a:pt x="20905" y="90209"/>
                    </a:cubicBezTo>
                    <a:close/>
                    <a:moveTo>
                      <a:pt x="68758" y="80692"/>
                    </a:moveTo>
                    <a:cubicBezTo>
                      <a:pt x="70073" y="83835"/>
                      <a:pt x="71221" y="85737"/>
                      <a:pt x="72158" y="87290"/>
                    </a:cubicBezTo>
                    <a:cubicBezTo>
                      <a:pt x="73490" y="89499"/>
                      <a:pt x="74454" y="91095"/>
                      <a:pt x="75073" y="94807"/>
                    </a:cubicBezTo>
                    <a:cubicBezTo>
                      <a:pt x="75947" y="100046"/>
                      <a:pt x="74343" y="102815"/>
                      <a:pt x="73718" y="103663"/>
                    </a:cubicBezTo>
                    <a:cubicBezTo>
                      <a:pt x="70689" y="101136"/>
                      <a:pt x="70679" y="92644"/>
                      <a:pt x="70679" y="92556"/>
                    </a:cubicBezTo>
                    <a:cubicBezTo>
                      <a:pt x="70681" y="92343"/>
                      <a:pt x="70510" y="92172"/>
                      <a:pt x="70298" y="92171"/>
                    </a:cubicBezTo>
                    <a:lnTo>
                      <a:pt x="70296" y="92171"/>
                    </a:lnTo>
                    <a:cubicBezTo>
                      <a:pt x="70086" y="92171"/>
                      <a:pt x="69915" y="92341"/>
                      <a:pt x="69914" y="92552"/>
                    </a:cubicBezTo>
                    <a:cubicBezTo>
                      <a:pt x="69912" y="92922"/>
                      <a:pt x="69925" y="101253"/>
                      <a:pt x="73102" y="104137"/>
                    </a:cubicBezTo>
                    <a:cubicBezTo>
                      <a:pt x="73024" y="104153"/>
                      <a:pt x="72939" y="104164"/>
                      <a:pt x="72834" y="104164"/>
                    </a:cubicBezTo>
                    <a:cubicBezTo>
                      <a:pt x="72097" y="104141"/>
                      <a:pt x="70414" y="103508"/>
                      <a:pt x="67418" y="99515"/>
                    </a:cubicBezTo>
                    <a:cubicBezTo>
                      <a:pt x="63299" y="94023"/>
                      <a:pt x="67452" y="83624"/>
                      <a:pt x="68758" y="80692"/>
                    </a:cubicBezTo>
                    <a:close/>
                    <a:moveTo>
                      <a:pt x="46012" y="104863"/>
                    </a:moveTo>
                    <a:cubicBezTo>
                      <a:pt x="49504" y="104863"/>
                      <a:pt x="53229" y="105353"/>
                      <a:pt x="57016" y="107662"/>
                    </a:cubicBezTo>
                    <a:cubicBezTo>
                      <a:pt x="55848" y="107603"/>
                      <a:pt x="54646" y="107567"/>
                      <a:pt x="53445" y="107567"/>
                    </a:cubicBezTo>
                    <a:cubicBezTo>
                      <a:pt x="49865" y="107567"/>
                      <a:pt x="46293" y="107883"/>
                      <a:pt x="43636" y="108833"/>
                    </a:cubicBezTo>
                    <a:cubicBezTo>
                      <a:pt x="43437" y="108905"/>
                      <a:pt x="43334" y="109123"/>
                      <a:pt x="43403" y="109322"/>
                    </a:cubicBezTo>
                    <a:cubicBezTo>
                      <a:pt x="43461" y="109478"/>
                      <a:pt x="43607" y="109577"/>
                      <a:pt x="43765" y="109577"/>
                    </a:cubicBezTo>
                    <a:cubicBezTo>
                      <a:pt x="43807" y="109577"/>
                      <a:pt x="43850" y="109570"/>
                      <a:pt x="43893" y="109554"/>
                    </a:cubicBezTo>
                    <a:cubicBezTo>
                      <a:pt x="46427" y="108649"/>
                      <a:pt x="49888" y="108347"/>
                      <a:pt x="53383" y="108347"/>
                    </a:cubicBezTo>
                    <a:cubicBezTo>
                      <a:pt x="54928" y="108347"/>
                      <a:pt x="56479" y="108406"/>
                      <a:pt x="57959" y="108498"/>
                    </a:cubicBezTo>
                    <a:cubicBezTo>
                      <a:pt x="57909" y="108983"/>
                      <a:pt x="57709" y="109851"/>
                      <a:pt x="56952" y="110672"/>
                    </a:cubicBezTo>
                    <a:cubicBezTo>
                      <a:pt x="55712" y="112020"/>
                      <a:pt x="53519" y="112704"/>
                      <a:pt x="50435" y="112704"/>
                    </a:cubicBezTo>
                    <a:cubicBezTo>
                      <a:pt x="41968" y="112704"/>
                      <a:pt x="39294" y="112262"/>
                      <a:pt x="33868" y="110635"/>
                    </a:cubicBezTo>
                    <a:cubicBezTo>
                      <a:pt x="30409" y="109598"/>
                      <a:pt x="27605" y="109354"/>
                      <a:pt x="25938" y="109322"/>
                    </a:cubicBezTo>
                    <a:cubicBezTo>
                      <a:pt x="28669" y="107933"/>
                      <a:pt x="34684" y="105130"/>
                      <a:pt x="38761" y="105130"/>
                    </a:cubicBezTo>
                    <a:cubicBezTo>
                      <a:pt x="39841" y="105130"/>
                      <a:pt x="40957" y="105068"/>
                      <a:pt x="42137" y="105003"/>
                    </a:cubicBezTo>
                    <a:cubicBezTo>
                      <a:pt x="43389" y="104934"/>
                      <a:pt x="44684" y="104863"/>
                      <a:pt x="46012" y="104863"/>
                    </a:cubicBezTo>
                    <a:close/>
                    <a:moveTo>
                      <a:pt x="197288" y="100968"/>
                    </a:moveTo>
                    <a:cubicBezTo>
                      <a:pt x="197675" y="100968"/>
                      <a:pt x="198014" y="100980"/>
                      <a:pt x="198295" y="100997"/>
                    </a:cubicBezTo>
                    <a:cubicBezTo>
                      <a:pt x="196420" y="102703"/>
                      <a:pt x="190894" y="107793"/>
                      <a:pt x="187615" y="111372"/>
                    </a:cubicBezTo>
                    <a:cubicBezTo>
                      <a:pt x="184266" y="115024"/>
                      <a:pt x="179261" y="115264"/>
                      <a:pt x="177980" y="115264"/>
                    </a:cubicBezTo>
                    <a:cubicBezTo>
                      <a:pt x="177794" y="115264"/>
                      <a:pt x="177687" y="115259"/>
                      <a:pt x="177674" y="115259"/>
                    </a:cubicBezTo>
                    <a:lnTo>
                      <a:pt x="169746" y="115593"/>
                    </a:lnTo>
                    <a:cubicBezTo>
                      <a:pt x="169748" y="115591"/>
                      <a:pt x="169751" y="115587"/>
                      <a:pt x="169752" y="115585"/>
                    </a:cubicBezTo>
                    <a:cubicBezTo>
                      <a:pt x="176985" y="111797"/>
                      <a:pt x="185123" y="108487"/>
                      <a:pt x="185242" y="108439"/>
                    </a:cubicBezTo>
                    <a:cubicBezTo>
                      <a:pt x="185438" y="108359"/>
                      <a:pt x="185532" y="108136"/>
                      <a:pt x="185453" y="107939"/>
                    </a:cubicBezTo>
                    <a:cubicBezTo>
                      <a:pt x="185392" y="107790"/>
                      <a:pt x="185248" y="107701"/>
                      <a:pt x="185096" y="107701"/>
                    </a:cubicBezTo>
                    <a:cubicBezTo>
                      <a:pt x="185048" y="107701"/>
                      <a:pt x="185000" y="107710"/>
                      <a:pt x="184953" y="107728"/>
                    </a:cubicBezTo>
                    <a:cubicBezTo>
                      <a:pt x="184494" y="107915"/>
                      <a:pt x="177386" y="110807"/>
                      <a:pt x="170589" y="114278"/>
                    </a:cubicBezTo>
                    <a:cubicBezTo>
                      <a:pt x="172159" y="111902"/>
                      <a:pt x="175035" y="107906"/>
                      <a:pt x="177921" y="105742"/>
                    </a:cubicBezTo>
                    <a:cubicBezTo>
                      <a:pt x="180253" y="103993"/>
                      <a:pt x="182628" y="103857"/>
                      <a:pt x="184925" y="103725"/>
                    </a:cubicBezTo>
                    <a:cubicBezTo>
                      <a:pt x="186815" y="103618"/>
                      <a:pt x="188768" y="103506"/>
                      <a:pt x="190631" y="102491"/>
                    </a:cubicBezTo>
                    <a:cubicBezTo>
                      <a:pt x="192964" y="101219"/>
                      <a:pt x="195580" y="100968"/>
                      <a:pt x="197288" y="100968"/>
                    </a:cubicBezTo>
                    <a:close/>
                    <a:moveTo>
                      <a:pt x="165075" y="84422"/>
                    </a:moveTo>
                    <a:lnTo>
                      <a:pt x="165075" y="84422"/>
                    </a:lnTo>
                    <a:cubicBezTo>
                      <a:pt x="164969" y="86834"/>
                      <a:pt x="164703" y="93260"/>
                      <a:pt x="164703" y="97243"/>
                    </a:cubicBezTo>
                    <a:cubicBezTo>
                      <a:pt x="164703" y="102177"/>
                      <a:pt x="164703" y="108316"/>
                      <a:pt x="160677" y="111537"/>
                    </a:cubicBezTo>
                    <a:cubicBezTo>
                      <a:pt x="157205" y="114314"/>
                      <a:pt x="150871" y="117128"/>
                      <a:pt x="149011" y="117924"/>
                    </a:cubicBezTo>
                    <a:cubicBezTo>
                      <a:pt x="149733" y="117047"/>
                      <a:pt x="150477" y="115942"/>
                      <a:pt x="151248" y="114519"/>
                    </a:cubicBezTo>
                    <a:cubicBezTo>
                      <a:pt x="156614" y="104612"/>
                      <a:pt x="159160" y="98703"/>
                      <a:pt x="159184" y="98646"/>
                    </a:cubicBezTo>
                    <a:cubicBezTo>
                      <a:pt x="159267" y="98451"/>
                      <a:pt x="159177" y="98227"/>
                      <a:pt x="158984" y="98143"/>
                    </a:cubicBezTo>
                    <a:cubicBezTo>
                      <a:pt x="158934" y="98121"/>
                      <a:pt x="158883" y="98111"/>
                      <a:pt x="158832" y="98111"/>
                    </a:cubicBezTo>
                    <a:cubicBezTo>
                      <a:pt x="158684" y="98111"/>
                      <a:pt x="158543" y="98198"/>
                      <a:pt x="158481" y="98343"/>
                    </a:cubicBezTo>
                    <a:cubicBezTo>
                      <a:pt x="158455" y="98401"/>
                      <a:pt x="155922" y="104282"/>
                      <a:pt x="150574" y="114154"/>
                    </a:cubicBezTo>
                    <a:cubicBezTo>
                      <a:pt x="149877" y="115441"/>
                      <a:pt x="149212" y="116448"/>
                      <a:pt x="148569" y="117256"/>
                    </a:cubicBezTo>
                    <a:cubicBezTo>
                      <a:pt x="147930" y="115139"/>
                      <a:pt x="147065" y="110072"/>
                      <a:pt x="150416" y="103675"/>
                    </a:cubicBezTo>
                    <a:cubicBezTo>
                      <a:pt x="153082" y="98587"/>
                      <a:pt x="155715" y="96091"/>
                      <a:pt x="157832" y="94084"/>
                    </a:cubicBezTo>
                    <a:cubicBezTo>
                      <a:pt x="159349" y="92646"/>
                      <a:pt x="160548" y="91512"/>
                      <a:pt x="161267" y="89895"/>
                    </a:cubicBezTo>
                    <a:cubicBezTo>
                      <a:pt x="162395" y="87357"/>
                      <a:pt x="164128" y="85385"/>
                      <a:pt x="165075" y="84422"/>
                    </a:cubicBezTo>
                    <a:close/>
                    <a:moveTo>
                      <a:pt x="166378" y="125662"/>
                    </a:moveTo>
                    <a:cubicBezTo>
                      <a:pt x="167366" y="125662"/>
                      <a:pt x="168312" y="125769"/>
                      <a:pt x="169106" y="125859"/>
                    </a:cubicBezTo>
                    <a:cubicBezTo>
                      <a:pt x="169662" y="125923"/>
                      <a:pt x="170140" y="125977"/>
                      <a:pt x="170505" y="125977"/>
                    </a:cubicBezTo>
                    <a:cubicBezTo>
                      <a:pt x="170886" y="125977"/>
                      <a:pt x="171329" y="125955"/>
                      <a:pt x="171819" y="125932"/>
                    </a:cubicBezTo>
                    <a:cubicBezTo>
                      <a:pt x="172392" y="125904"/>
                      <a:pt x="173041" y="125872"/>
                      <a:pt x="173724" y="125872"/>
                    </a:cubicBezTo>
                    <a:cubicBezTo>
                      <a:pt x="174943" y="125872"/>
                      <a:pt x="176272" y="125973"/>
                      <a:pt x="177472" y="126374"/>
                    </a:cubicBezTo>
                    <a:cubicBezTo>
                      <a:pt x="179310" y="126987"/>
                      <a:pt x="183066" y="129259"/>
                      <a:pt x="184805" y="130340"/>
                    </a:cubicBezTo>
                    <a:cubicBezTo>
                      <a:pt x="182595" y="130587"/>
                      <a:pt x="177401" y="131149"/>
                      <a:pt x="172981" y="131466"/>
                    </a:cubicBezTo>
                    <a:cubicBezTo>
                      <a:pt x="172769" y="131481"/>
                      <a:pt x="172557" y="131489"/>
                      <a:pt x="172346" y="131489"/>
                    </a:cubicBezTo>
                    <a:cubicBezTo>
                      <a:pt x="168357" y="131489"/>
                      <a:pt x="164420" y="128821"/>
                      <a:pt x="162618" y="127414"/>
                    </a:cubicBezTo>
                    <a:lnTo>
                      <a:pt x="162618" y="127414"/>
                    </a:lnTo>
                    <a:cubicBezTo>
                      <a:pt x="165374" y="128038"/>
                      <a:pt x="168353" y="128506"/>
                      <a:pt x="171089" y="128506"/>
                    </a:cubicBezTo>
                    <a:cubicBezTo>
                      <a:pt x="171462" y="128506"/>
                      <a:pt x="171830" y="128497"/>
                      <a:pt x="172193" y="128478"/>
                    </a:cubicBezTo>
                    <a:cubicBezTo>
                      <a:pt x="172406" y="128467"/>
                      <a:pt x="172567" y="128287"/>
                      <a:pt x="172557" y="128076"/>
                    </a:cubicBezTo>
                    <a:cubicBezTo>
                      <a:pt x="172547" y="127876"/>
                      <a:pt x="172382" y="127713"/>
                      <a:pt x="172189" y="127713"/>
                    </a:cubicBezTo>
                    <a:cubicBezTo>
                      <a:pt x="172179" y="127713"/>
                      <a:pt x="172168" y="127714"/>
                      <a:pt x="172157" y="127715"/>
                    </a:cubicBezTo>
                    <a:cubicBezTo>
                      <a:pt x="171811" y="127732"/>
                      <a:pt x="171460" y="127740"/>
                      <a:pt x="171105" y="127740"/>
                    </a:cubicBezTo>
                    <a:cubicBezTo>
                      <a:pt x="168290" y="127740"/>
                      <a:pt x="165205" y="127233"/>
                      <a:pt x="162381" y="126573"/>
                    </a:cubicBezTo>
                    <a:cubicBezTo>
                      <a:pt x="163604" y="125861"/>
                      <a:pt x="165030" y="125662"/>
                      <a:pt x="166378" y="125662"/>
                    </a:cubicBezTo>
                    <a:close/>
                    <a:moveTo>
                      <a:pt x="129076" y="102086"/>
                    </a:moveTo>
                    <a:cubicBezTo>
                      <a:pt x="129770" y="103994"/>
                      <a:pt x="131974" y="110615"/>
                      <a:pt x="130943" y="115084"/>
                    </a:cubicBezTo>
                    <a:cubicBezTo>
                      <a:pt x="130480" y="117083"/>
                      <a:pt x="130410" y="119094"/>
                      <a:pt x="130347" y="120868"/>
                    </a:cubicBezTo>
                    <a:cubicBezTo>
                      <a:pt x="130237" y="123944"/>
                      <a:pt x="130150" y="126372"/>
                      <a:pt x="128227" y="127334"/>
                    </a:cubicBezTo>
                    <a:cubicBezTo>
                      <a:pt x="126613" y="128142"/>
                      <a:pt x="124643" y="129503"/>
                      <a:pt x="123013" y="130714"/>
                    </a:cubicBezTo>
                    <a:cubicBezTo>
                      <a:pt x="125673" y="125481"/>
                      <a:pt x="125459" y="116472"/>
                      <a:pt x="125445" y="115992"/>
                    </a:cubicBezTo>
                    <a:cubicBezTo>
                      <a:pt x="125440" y="115781"/>
                      <a:pt x="125266" y="115631"/>
                      <a:pt x="125050" y="115620"/>
                    </a:cubicBezTo>
                    <a:cubicBezTo>
                      <a:pt x="124839" y="115627"/>
                      <a:pt x="124673" y="115803"/>
                      <a:pt x="124679" y="116014"/>
                    </a:cubicBezTo>
                    <a:cubicBezTo>
                      <a:pt x="124683" y="116145"/>
                      <a:pt x="124967" y="127844"/>
                      <a:pt x="121191" y="132108"/>
                    </a:cubicBezTo>
                    <a:cubicBezTo>
                      <a:pt x="120942" y="132305"/>
                      <a:pt x="120720" y="132483"/>
                      <a:pt x="120530" y="132636"/>
                    </a:cubicBezTo>
                    <a:cubicBezTo>
                      <a:pt x="120659" y="130764"/>
                      <a:pt x="120691" y="126419"/>
                      <a:pt x="118733" y="122503"/>
                    </a:cubicBezTo>
                    <a:cubicBezTo>
                      <a:pt x="116438" y="117912"/>
                      <a:pt x="121619" y="109397"/>
                      <a:pt x="122025" y="108745"/>
                    </a:cubicBezTo>
                    <a:lnTo>
                      <a:pt x="129076" y="102086"/>
                    </a:lnTo>
                    <a:close/>
                    <a:moveTo>
                      <a:pt x="110725" y="0"/>
                    </a:moveTo>
                    <a:cubicBezTo>
                      <a:pt x="110594" y="0"/>
                      <a:pt x="110474" y="86"/>
                      <a:pt x="110410" y="203"/>
                    </a:cubicBezTo>
                    <a:cubicBezTo>
                      <a:pt x="110371" y="276"/>
                      <a:pt x="106478" y="7549"/>
                      <a:pt x="104817" y="14189"/>
                    </a:cubicBezTo>
                    <a:cubicBezTo>
                      <a:pt x="103356" y="20032"/>
                      <a:pt x="106791" y="27313"/>
                      <a:pt x="109297" y="32629"/>
                    </a:cubicBezTo>
                    <a:cubicBezTo>
                      <a:pt x="109575" y="33219"/>
                      <a:pt x="109830" y="33766"/>
                      <a:pt x="110072" y="34292"/>
                    </a:cubicBezTo>
                    <a:cubicBezTo>
                      <a:pt x="108490" y="41830"/>
                      <a:pt x="111356" y="54913"/>
                      <a:pt x="111486" y="55498"/>
                    </a:cubicBezTo>
                    <a:cubicBezTo>
                      <a:pt x="111503" y="55569"/>
                      <a:pt x="111539" y="55629"/>
                      <a:pt x="111587" y="55676"/>
                    </a:cubicBezTo>
                    <a:cubicBezTo>
                      <a:pt x="110204" y="58331"/>
                      <a:pt x="108862" y="61126"/>
                      <a:pt x="107556" y="63986"/>
                    </a:cubicBezTo>
                    <a:cubicBezTo>
                      <a:pt x="106934" y="59662"/>
                      <a:pt x="105885" y="57195"/>
                      <a:pt x="105019" y="55162"/>
                    </a:cubicBezTo>
                    <a:cubicBezTo>
                      <a:pt x="104368" y="53632"/>
                      <a:pt x="103854" y="52423"/>
                      <a:pt x="103678" y="50845"/>
                    </a:cubicBezTo>
                    <a:cubicBezTo>
                      <a:pt x="103551" y="49695"/>
                      <a:pt x="103646" y="48557"/>
                      <a:pt x="103738" y="47460"/>
                    </a:cubicBezTo>
                    <a:cubicBezTo>
                      <a:pt x="103967" y="44720"/>
                      <a:pt x="104205" y="41888"/>
                      <a:pt x="100792" y="39157"/>
                    </a:cubicBezTo>
                    <a:cubicBezTo>
                      <a:pt x="98756" y="37528"/>
                      <a:pt x="98045" y="36307"/>
                      <a:pt x="97358" y="35128"/>
                    </a:cubicBezTo>
                    <a:cubicBezTo>
                      <a:pt x="96549" y="33740"/>
                      <a:pt x="95786" y="32428"/>
                      <a:pt x="92964" y="30888"/>
                    </a:cubicBezTo>
                    <a:cubicBezTo>
                      <a:pt x="89126" y="28797"/>
                      <a:pt x="83322" y="28525"/>
                      <a:pt x="80576" y="28525"/>
                    </a:cubicBezTo>
                    <a:cubicBezTo>
                      <a:pt x="79696" y="28525"/>
                      <a:pt x="79130" y="28553"/>
                      <a:pt x="79044" y="28558"/>
                    </a:cubicBezTo>
                    <a:cubicBezTo>
                      <a:pt x="78863" y="28568"/>
                      <a:pt x="78715" y="28700"/>
                      <a:pt x="78685" y="28877"/>
                    </a:cubicBezTo>
                    <a:cubicBezTo>
                      <a:pt x="78656" y="29054"/>
                      <a:pt x="78754" y="29228"/>
                      <a:pt x="78920" y="29294"/>
                    </a:cubicBezTo>
                    <a:cubicBezTo>
                      <a:pt x="78986" y="29322"/>
                      <a:pt x="85611" y="32038"/>
                      <a:pt x="86920" y="37712"/>
                    </a:cubicBezTo>
                    <a:cubicBezTo>
                      <a:pt x="87181" y="38845"/>
                      <a:pt x="87359" y="39745"/>
                      <a:pt x="87505" y="40481"/>
                    </a:cubicBezTo>
                    <a:cubicBezTo>
                      <a:pt x="88138" y="43678"/>
                      <a:pt x="88189" y="43939"/>
                      <a:pt x="91631" y="46616"/>
                    </a:cubicBezTo>
                    <a:cubicBezTo>
                      <a:pt x="95608" y="49709"/>
                      <a:pt x="102383" y="51912"/>
                      <a:pt x="103126" y="52148"/>
                    </a:cubicBezTo>
                    <a:cubicBezTo>
                      <a:pt x="103395" y="53298"/>
                      <a:pt x="103830" y="54321"/>
                      <a:pt x="104315" y="55461"/>
                    </a:cubicBezTo>
                    <a:cubicBezTo>
                      <a:pt x="105240" y="57633"/>
                      <a:pt x="106379" y="60319"/>
                      <a:pt x="106954" y="65314"/>
                    </a:cubicBezTo>
                    <a:cubicBezTo>
                      <a:pt x="106284" y="66804"/>
                      <a:pt x="105624" y="68308"/>
                      <a:pt x="104971" y="69816"/>
                    </a:cubicBezTo>
                    <a:cubicBezTo>
                      <a:pt x="104662" y="69979"/>
                      <a:pt x="104479" y="70073"/>
                      <a:pt x="104463" y="70080"/>
                    </a:cubicBezTo>
                    <a:cubicBezTo>
                      <a:pt x="104274" y="70175"/>
                      <a:pt x="104198" y="70404"/>
                      <a:pt x="104292" y="70595"/>
                    </a:cubicBezTo>
                    <a:cubicBezTo>
                      <a:pt x="104346" y="70701"/>
                      <a:pt x="104446" y="70758"/>
                      <a:pt x="104553" y="70784"/>
                    </a:cubicBezTo>
                    <a:cubicBezTo>
                      <a:pt x="103729" y="72697"/>
                      <a:pt x="102919" y="74610"/>
                      <a:pt x="102121" y="76501"/>
                    </a:cubicBezTo>
                    <a:cubicBezTo>
                      <a:pt x="101936" y="74817"/>
                      <a:pt x="101086" y="72075"/>
                      <a:pt x="100083" y="69271"/>
                    </a:cubicBezTo>
                    <a:cubicBezTo>
                      <a:pt x="100130" y="69267"/>
                      <a:pt x="100176" y="69260"/>
                      <a:pt x="100218" y="69240"/>
                    </a:cubicBezTo>
                    <a:cubicBezTo>
                      <a:pt x="100432" y="69132"/>
                      <a:pt x="105432" y="66596"/>
                      <a:pt x="105432" y="63477"/>
                    </a:cubicBezTo>
                    <a:cubicBezTo>
                      <a:pt x="105432" y="63264"/>
                      <a:pt x="105261" y="63093"/>
                      <a:pt x="105050" y="63093"/>
                    </a:cubicBezTo>
                    <a:cubicBezTo>
                      <a:pt x="104838" y="63093"/>
                      <a:pt x="104667" y="63264"/>
                      <a:pt x="104667" y="63477"/>
                    </a:cubicBezTo>
                    <a:cubicBezTo>
                      <a:pt x="104667" y="65471"/>
                      <a:pt x="101973" y="67329"/>
                      <a:pt x="100625" y="68135"/>
                    </a:cubicBezTo>
                    <a:cubicBezTo>
                      <a:pt x="101147" y="65921"/>
                      <a:pt x="102441" y="60088"/>
                      <a:pt x="102092" y="57994"/>
                    </a:cubicBezTo>
                    <a:cubicBezTo>
                      <a:pt x="102061" y="57807"/>
                      <a:pt x="101902" y="57673"/>
                      <a:pt x="101714" y="57673"/>
                    </a:cubicBezTo>
                    <a:cubicBezTo>
                      <a:pt x="101693" y="57673"/>
                      <a:pt x="101672" y="57675"/>
                      <a:pt x="101650" y="57678"/>
                    </a:cubicBezTo>
                    <a:cubicBezTo>
                      <a:pt x="101443" y="57715"/>
                      <a:pt x="101301" y="57911"/>
                      <a:pt x="101335" y="58120"/>
                    </a:cubicBezTo>
                    <a:cubicBezTo>
                      <a:pt x="101684" y="60211"/>
                      <a:pt x="100172" y="66742"/>
                      <a:pt x="99769" y="68411"/>
                    </a:cubicBezTo>
                    <a:cubicBezTo>
                      <a:pt x="99571" y="67874"/>
                      <a:pt x="99371" y="67337"/>
                      <a:pt x="99171" y="66810"/>
                    </a:cubicBezTo>
                    <a:cubicBezTo>
                      <a:pt x="99171" y="66714"/>
                      <a:pt x="99136" y="66627"/>
                      <a:pt x="99073" y="66558"/>
                    </a:cubicBezTo>
                    <a:cubicBezTo>
                      <a:pt x="97787" y="63201"/>
                      <a:pt x="96521" y="60250"/>
                      <a:pt x="96228" y="59572"/>
                    </a:cubicBezTo>
                    <a:cubicBezTo>
                      <a:pt x="96166" y="59428"/>
                      <a:pt x="96025" y="59341"/>
                      <a:pt x="95877" y="59341"/>
                    </a:cubicBezTo>
                    <a:cubicBezTo>
                      <a:pt x="95826" y="59341"/>
                      <a:pt x="95775" y="59351"/>
                      <a:pt x="95725" y="59373"/>
                    </a:cubicBezTo>
                    <a:cubicBezTo>
                      <a:pt x="95531" y="59457"/>
                      <a:pt x="95442" y="59683"/>
                      <a:pt x="95526" y="59877"/>
                    </a:cubicBezTo>
                    <a:cubicBezTo>
                      <a:pt x="96327" y="61727"/>
                      <a:pt x="97224" y="63905"/>
                      <a:pt x="98072" y="66094"/>
                    </a:cubicBezTo>
                    <a:cubicBezTo>
                      <a:pt x="96498" y="65154"/>
                      <a:pt x="94450" y="62636"/>
                      <a:pt x="93685" y="61583"/>
                    </a:cubicBezTo>
                    <a:cubicBezTo>
                      <a:pt x="93611" y="61480"/>
                      <a:pt x="93494" y="61425"/>
                      <a:pt x="93376" y="61425"/>
                    </a:cubicBezTo>
                    <a:cubicBezTo>
                      <a:pt x="93297" y="61425"/>
                      <a:pt x="93218" y="61449"/>
                      <a:pt x="93150" y="61499"/>
                    </a:cubicBezTo>
                    <a:cubicBezTo>
                      <a:pt x="92979" y="61624"/>
                      <a:pt x="92942" y="61863"/>
                      <a:pt x="93066" y="62034"/>
                    </a:cubicBezTo>
                    <a:cubicBezTo>
                      <a:pt x="93200" y="62219"/>
                      <a:pt x="96267" y="66400"/>
                      <a:pt x="98464" y="67110"/>
                    </a:cubicBezTo>
                    <a:cubicBezTo>
                      <a:pt x="99023" y="68583"/>
                      <a:pt x="99549" y="70034"/>
                      <a:pt x="99999" y="71374"/>
                    </a:cubicBezTo>
                    <a:cubicBezTo>
                      <a:pt x="98297" y="71023"/>
                      <a:pt x="95478" y="69005"/>
                      <a:pt x="94449" y="68181"/>
                    </a:cubicBezTo>
                    <a:cubicBezTo>
                      <a:pt x="94378" y="68125"/>
                      <a:pt x="94293" y="68098"/>
                      <a:pt x="94209" y="68098"/>
                    </a:cubicBezTo>
                    <a:cubicBezTo>
                      <a:pt x="94097" y="68098"/>
                      <a:pt x="93986" y="68147"/>
                      <a:pt x="93911" y="68242"/>
                    </a:cubicBezTo>
                    <a:cubicBezTo>
                      <a:pt x="93779" y="68407"/>
                      <a:pt x="93806" y="68648"/>
                      <a:pt x="93971" y="68781"/>
                    </a:cubicBezTo>
                    <a:cubicBezTo>
                      <a:pt x="94140" y="68916"/>
                      <a:pt x="98031" y="72005"/>
                      <a:pt x="100266" y="72182"/>
                    </a:cubicBezTo>
                    <a:cubicBezTo>
                      <a:pt x="101102" y="74776"/>
                      <a:pt x="101587" y="76823"/>
                      <a:pt x="101351" y="77531"/>
                    </a:cubicBezTo>
                    <a:cubicBezTo>
                      <a:pt x="101295" y="77697"/>
                      <a:pt x="101365" y="77870"/>
                      <a:pt x="101503" y="77964"/>
                    </a:cubicBezTo>
                    <a:cubicBezTo>
                      <a:pt x="97760" y="86841"/>
                      <a:pt x="94225" y="95222"/>
                      <a:pt x="90975" y="99949"/>
                    </a:cubicBezTo>
                    <a:cubicBezTo>
                      <a:pt x="89605" y="101942"/>
                      <a:pt x="88307" y="104373"/>
                      <a:pt x="87064" y="107138"/>
                    </a:cubicBezTo>
                    <a:cubicBezTo>
                      <a:pt x="87026" y="105191"/>
                      <a:pt x="86927" y="102504"/>
                      <a:pt x="86676" y="101400"/>
                    </a:cubicBezTo>
                    <a:lnTo>
                      <a:pt x="87503" y="93536"/>
                    </a:lnTo>
                    <a:cubicBezTo>
                      <a:pt x="87525" y="93325"/>
                      <a:pt x="87374" y="93137"/>
                      <a:pt x="87164" y="93115"/>
                    </a:cubicBezTo>
                    <a:cubicBezTo>
                      <a:pt x="87150" y="93114"/>
                      <a:pt x="87137" y="93113"/>
                      <a:pt x="87124" y="93113"/>
                    </a:cubicBezTo>
                    <a:cubicBezTo>
                      <a:pt x="86928" y="93113"/>
                      <a:pt x="86764" y="93259"/>
                      <a:pt x="86743" y="93455"/>
                    </a:cubicBezTo>
                    <a:lnTo>
                      <a:pt x="86049" y="100051"/>
                    </a:lnTo>
                    <a:cubicBezTo>
                      <a:pt x="84683" y="97795"/>
                      <a:pt x="81583" y="94156"/>
                      <a:pt x="81162" y="93664"/>
                    </a:cubicBezTo>
                    <a:cubicBezTo>
                      <a:pt x="81086" y="93576"/>
                      <a:pt x="80979" y="93531"/>
                      <a:pt x="80871" y="93531"/>
                    </a:cubicBezTo>
                    <a:cubicBezTo>
                      <a:pt x="80783" y="93531"/>
                      <a:pt x="80694" y="93561"/>
                      <a:pt x="80621" y="93622"/>
                    </a:cubicBezTo>
                    <a:cubicBezTo>
                      <a:pt x="80461" y="93760"/>
                      <a:pt x="80443" y="94001"/>
                      <a:pt x="80579" y="94163"/>
                    </a:cubicBezTo>
                    <a:cubicBezTo>
                      <a:pt x="81843" y="95637"/>
                      <a:pt x="85013" y="99506"/>
                      <a:pt x="85771" y="101130"/>
                    </a:cubicBezTo>
                    <a:lnTo>
                      <a:pt x="82047" y="101876"/>
                    </a:lnTo>
                    <a:cubicBezTo>
                      <a:pt x="81839" y="101917"/>
                      <a:pt x="81705" y="102119"/>
                      <a:pt x="81746" y="102326"/>
                    </a:cubicBezTo>
                    <a:cubicBezTo>
                      <a:pt x="81783" y="102508"/>
                      <a:pt x="81943" y="102635"/>
                      <a:pt x="82121" y="102635"/>
                    </a:cubicBezTo>
                    <a:cubicBezTo>
                      <a:pt x="82146" y="102635"/>
                      <a:pt x="82171" y="102631"/>
                      <a:pt x="82197" y="102626"/>
                    </a:cubicBezTo>
                    <a:lnTo>
                      <a:pt x="85991" y="101867"/>
                    </a:lnTo>
                    <a:cubicBezTo>
                      <a:pt x="86263" y="103521"/>
                      <a:pt x="86313" y="107485"/>
                      <a:pt x="86323" y="108853"/>
                    </a:cubicBezTo>
                    <a:cubicBezTo>
                      <a:pt x="83739" y="114987"/>
                      <a:pt x="81395" y="122527"/>
                      <a:pt x="79163" y="130498"/>
                    </a:cubicBezTo>
                    <a:cubicBezTo>
                      <a:pt x="78309" y="128389"/>
                      <a:pt x="76336" y="123675"/>
                      <a:pt x="72551" y="115343"/>
                    </a:cubicBezTo>
                    <a:cubicBezTo>
                      <a:pt x="73123" y="114403"/>
                      <a:pt x="75590" y="109874"/>
                      <a:pt x="73640" y="104772"/>
                    </a:cubicBezTo>
                    <a:cubicBezTo>
                      <a:pt x="73919" y="104639"/>
                      <a:pt x="74053" y="104473"/>
                      <a:pt x="74056" y="104467"/>
                    </a:cubicBezTo>
                    <a:cubicBezTo>
                      <a:pt x="74175" y="104349"/>
                      <a:pt x="76962" y="101472"/>
                      <a:pt x="75831" y="94684"/>
                    </a:cubicBezTo>
                    <a:cubicBezTo>
                      <a:pt x="75189" y="90828"/>
                      <a:pt x="74194" y="89180"/>
                      <a:pt x="72816" y="86897"/>
                    </a:cubicBezTo>
                    <a:cubicBezTo>
                      <a:pt x="71815" y="85240"/>
                      <a:pt x="70571" y="83175"/>
                      <a:pt x="69138" y="79595"/>
                    </a:cubicBezTo>
                    <a:cubicBezTo>
                      <a:pt x="69081" y="79455"/>
                      <a:pt x="68948" y="79361"/>
                      <a:pt x="68798" y="79355"/>
                    </a:cubicBezTo>
                    <a:cubicBezTo>
                      <a:pt x="68648" y="79356"/>
                      <a:pt x="68508" y="79433"/>
                      <a:pt x="68439" y="79566"/>
                    </a:cubicBezTo>
                    <a:cubicBezTo>
                      <a:pt x="68163" y="80119"/>
                      <a:pt x="61722" y="93196"/>
                      <a:pt x="66808" y="99979"/>
                    </a:cubicBezTo>
                    <a:cubicBezTo>
                      <a:pt x="69274" y="103266"/>
                      <a:pt x="71317" y="104934"/>
                      <a:pt x="72878" y="104934"/>
                    </a:cubicBezTo>
                    <a:lnTo>
                      <a:pt x="72888" y="104934"/>
                    </a:lnTo>
                    <a:cubicBezTo>
                      <a:pt x="74544" y="109127"/>
                      <a:pt x="72910" y="113029"/>
                      <a:pt x="72147" y="114489"/>
                    </a:cubicBezTo>
                    <a:cubicBezTo>
                      <a:pt x="69221" y="108458"/>
                      <a:pt x="65962" y="107110"/>
                      <a:pt x="63075" y="105927"/>
                    </a:cubicBezTo>
                    <a:cubicBezTo>
                      <a:pt x="62751" y="105795"/>
                      <a:pt x="62430" y="105664"/>
                      <a:pt x="62116" y="105528"/>
                    </a:cubicBezTo>
                    <a:cubicBezTo>
                      <a:pt x="61320" y="104930"/>
                      <a:pt x="60909" y="103668"/>
                      <a:pt x="60717" y="102203"/>
                    </a:cubicBezTo>
                    <a:lnTo>
                      <a:pt x="60717" y="102203"/>
                    </a:lnTo>
                    <a:cubicBezTo>
                      <a:pt x="60766" y="102208"/>
                      <a:pt x="60813" y="102215"/>
                      <a:pt x="60861" y="102215"/>
                    </a:cubicBezTo>
                    <a:cubicBezTo>
                      <a:pt x="61341" y="102215"/>
                      <a:pt x="61756" y="102020"/>
                      <a:pt x="62095" y="101633"/>
                    </a:cubicBezTo>
                    <a:cubicBezTo>
                      <a:pt x="63857" y="99628"/>
                      <a:pt x="62947" y="92496"/>
                      <a:pt x="62909" y="92193"/>
                    </a:cubicBezTo>
                    <a:cubicBezTo>
                      <a:pt x="62884" y="92004"/>
                      <a:pt x="62730" y="91858"/>
                      <a:pt x="62542" y="91858"/>
                    </a:cubicBezTo>
                    <a:cubicBezTo>
                      <a:pt x="62522" y="91858"/>
                      <a:pt x="62501" y="91860"/>
                      <a:pt x="62481" y="91863"/>
                    </a:cubicBezTo>
                    <a:cubicBezTo>
                      <a:pt x="62270" y="91891"/>
                      <a:pt x="62122" y="92083"/>
                      <a:pt x="62150" y="92292"/>
                    </a:cubicBezTo>
                    <a:cubicBezTo>
                      <a:pt x="62405" y="94258"/>
                      <a:pt x="62791" y="99678"/>
                      <a:pt x="61519" y="101127"/>
                    </a:cubicBezTo>
                    <a:cubicBezTo>
                      <a:pt x="61327" y="101346"/>
                      <a:pt x="61119" y="101448"/>
                      <a:pt x="60862" y="101448"/>
                    </a:cubicBezTo>
                    <a:cubicBezTo>
                      <a:pt x="60787" y="101448"/>
                      <a:pt x="60711" y="101424"/>
                      <a:pt x="60636" y="101407"/>
                    </a:cubicBezTo>
                    <a:cubicBezTo>
                      <a:pt x="60472" y="99323"/>
                      <a:pt x="60657" y="97043"/>
                      <a:pt x="60757" y="95820"/>
                    </a:cubicBezTo>
                    <a:cubicBezTo>
                      <a:pt x="60799" y="95320"/>
                      <a:pt x="60829" y="94944"/>
                      <a:pt x="60829" y="94743"/>
                    </a:cubicBezTo>
                    <a:cubicBezTo>
                      <a:pt x="60829" y="94532"/>
                      <a:pt x="60658" y="94361"/>
                      <a:pt x="60446" y="94361"/>
                    </a:cubicBezTo>
                    <a:cubicBezTo>
                      <a:pt x="60235" y="94361"/>
                      <a:pt x="60064" y="94532"/>
                      <a:pt x="60064" y="94743"/>
                    </a:cubicBezTo>
                    <a:cubicBezTo>
                      <a:pt x="60064" y="94931"/>
                      <a:pt x="60033" y="95285"/>
                      <a:pt x="59994" y="95756"/>
                    </a:cubicBezTo>
                    <a:cubicBezTo>
                      <a:pt x="59887" y="97066"/>
                      <a:pt x="59727" y="99008"/>
                      <a:pt x="59820" y="100892"/>
                    </a:cubicBezTo>
                    <a:cubicBezTo>
                      <a:pt x="58371" y="99377"/>
                      <a:pt x="57160" y="95084"/>
                      <a:pt x="56654" y="92176"/>
                    </a:cubicBezTo>
                    <a:cubicBezTo>
                      <a:pt x="56621" y="91988"/>
                      <a:pt x="56459" y="91860"/>
                      <a:pt x="56274" y="91860"/>
                    </a:cubicBezTo>
                    <a:cubicBezTo>
                      <a:pt x="56253" y="91860"/>
                      <a:pt x="56231" y="91862"/>
                      <a:pt x="56210" y="91865"/>
                    </a:cubicBezTo>
                    <a:cubicBezTo>
                      <a:pt x="56003" y="91902"/>
                      <a:pt x="55863" y="92100"/>
                      <a:pt x="55899" y="92309"/>
                    </a:cubicBezTo>
                    <a:cubicBezTo>
                      <a:pt x="56056" y="93215"/>
                      <a:pt x="57380" y="100394"/>
                      <a:pt x="59902" y="101923"/>
                    </a:cubicBezTo>
                    <a:cubicBezTo>
                      <a:pt x="60016" y="102990"/>
                      <a:pt x="60236" y="103990"/>
                      <a:pt x="60618" y="104798"/>
                    </a:cubicBezTo>
                    <a:cubicBezTo>
                      <a:pt x="58990" y="103879"/>
                      <a:pt x="57550" y="102510"/>
                      <a:pt x="56353" y="99603"/>
                    </a:cubicBezTo>
                    <a:cubicBezTo>
                      <a:pt x="55835" y="98345"/>
                      <a:pt x="55197" y="97310"/>
                      <a:pt x="54480" y="96424"/>
                    </a:cubicBezTo>
                    <a:cubicBezTo>
                      <a:pt x="54463" y="96337"/>
                      <a:pt x="54423" y="96257"/>
                      <a:pt x="54350" y="96197"/>
                    </a:cubicBezTo>
                    <a:cubicBezTo>
                      <a:pt x="54306" y="96163"/>
                      <a:pt x="54258" y="96135"/>
                      <a:pt x="54213" y="96102"/>
                    </a:cubicBezTo>
                    <a:cubicBezTo>
                      <a:pt x="52503" y="94128"/>
                      <a:pt x="50380" y="92946"/>
                      <a:pt x="48301" y="91796"/>
                    </a:cubicBezTo>
                    <a:cubicBezTo>
                      <a:pt x="47147" y="91155"/>
                      <a:pt x="46013" y="90524"/>
                      <a:pt x="44966" y="89771"/>
                    </a:cubicBezTo>
                    <a:cubicBezTo>
                      <a:pt x="46129" y="89468"/>
                      <a:pt x="49558" y="88387"/>
                      <a:pt x="52377" y="85566"/>
                    </a:cubicBezTo>
                    <a:cubicBezTo>
                      <a:pt x="55547" y="82397"/>
                      <a:pt x="56519" y="77604"/>
                      <a:pt x="55262" y="71322"/>
                    </a:cubicBezTo>
                    <a:cubicBezTo>
                      <a:pt x="54202" y="66030"/>
                      <a:pt x="61200" y="58954"/>
                      <a:pt x="61272" y="58883"/>
                    </a:cubicBezTo>
                    <a:cubicBezTo>
                      <a:pt x="61392" y="58762"/>
                      <a:pt x="61419" y="58578"/>
                      <a:pt x="61337" y="58428"/>
                    </a:cubicBezTo>
                    <a:cubicBezTo>
                      <a:pt x="61269" y="58305"/>
                      <a:pt x="61141" y="58229"/>
                      <a:pt x="61004" y="58229"/>
                    </a:cubicBezTo>
                    <a:cubicBezTo>
                      <a:pt x="60975" y="58229"/>
                      <a:pt x="60946" y="58233"/>
                      <a:pt x="60918" y="58239"/>
                    </a:cubicBezTo>
                    <a:cubicBezTo>
                      <a:pt x="60710" y="58286"/>
                      <a:pt x="55780" y="59402"/>
                      <a:pt x="53504" y="61677"/>
                    </a:cubicBezTo>
                    <a:cubicBezTo>
                      <a:pt x="52790" y="62393"/>
                      <a:pt x="51995" y="62605"/>
                      <a:pt x="51227" y="62811"/>
                    </a:cubicBezTo>
                    <a:cubicBezTo>
                      <a:pt x="49749" y="63207"/>
                      <a:pt x="48219" y="63616"/>
                      <a:pt x="47836" y="67470"/>
                    </a:cubicBezTo>
                    <a:cubicBezTo>
                      <a:pt x="47503" y="70799"/>
                      <a:pt x="46549" y="72074"/>
                      <a:pt x="45231" y="73839"/>
                    </a:cubicBezTo>
                    <a:cubicBezTo>
                      <a:pt x="44369" y="74993"/>
                      <a:pt x="43391" y="76299"/>
                      <a:pt x="42316" y="78454"/>
                    </a:cubicBezTo>
                    <a:cubicBezTo>
                      <a:pt x="40383" y="82321"/>
                      <a:pt x="41897" y="86089"/>
                      <a:pt x="43097" y="88147"/>
                    </a:cubicBezTo>
                    <a:cubicBezTo>
                      <a:pt x="42365" y="87365"/>
                      <a:pt x="41719" y="86446"/>
                      <a:pt x="41200" y="85315"/>
                    </a:cubicBezTo>
                    <a:cubicBezTo>
                      <a:pt x="41211" y="85292"/>
                      <a:pt x="41220" y="85267"/>
                      <a:pt x="41225" y="85242"/>
                    </a:cubicBezTo>
                    <a:cubicBezTo>
                      <a:pt x="41270" y="85052"/>
                      <a:pt x="41161" y="84858"/>
                      <a:pt x="40977" y="84794"/>
                    </a:cubicBezTo>
                    <a:cubicBezTo>
                      <a:pt x="40558" y="83754"/>
                      <a:pt x="40241" y="82547"/>
                      <a:pt x="40047" y="81127"/>
                    </a:cubicBezTo>
                    <a:cubicBezTo>
                      <a:pt x="39768" y="79075"/>
                      <a:pt x="39572" y="77453"/>
                      <a:pt x="39414" y="76140"/>
                    </a:cubicBezTo>
                    <a:cubicBezTo>
                      <a:pt x="38740" y="70553"/>
                      <a:pt x="38707" y="70469"/>
                      <a:pt x="35834" y="67128"/>
                    </a:cubicBezTo>
                    <a:cubicBezTo>
                      <a:pt x="35336" y="66548"/>
                      <a:pt x="34751" y="65869"/>
                      <a:pt x="34059" y="65039"/>
                    </a:cubicBezTo>
                    <a:cubicBezTo>
                      <a:pt x="28535" y="58411"/>
                      <a:pt x="24033" y="55005"/>
                      <a:pt x="23989" y="54972"/>
                    </a:cubicBezTo>
                    <a:cubicBezTo>
                      <a:pt x="23921" y="54920"/>
                      <a:pt x="23840" y="54894"/>
                      <a:pt x="23759" y="54894"/>
                    </a:cubicBezTo>
                    <a:cubicBezTo>
                      <a:pt x="23693" y="54894"/>
                      <a:pt x="23627" y="54912"/>
                      <a:pt x="23567" y="54946"/>
                    </a:cubicBezTo>
                    <a:cubicBezTo>
                      <a:pt x="23435" y="55024"/>
                      <a:pt x="23359" y="55172"/>
                      <a:pt x="23379" y="55326"/>
                    </a:cubicBezTo>
                    <a:cubicBezTo>
                      <a:pt x="23390" y="55414"/>
                      <a:pt x="24463" y="64238"/>
                      <a:pt x="22831" y="71314"/>
                    </a:cubicBezTo>
                    <a:cubicBezTo>
                      <a:pt x="21637" y="76487"/>
                      <a:pt x="30280" y="81172"/>
                      <a:pt x="35985" y="83659"/>
                    </a:cubicBezTo>
                    <a:cubicBezTo>
                      <a:pt x="35867" y="83793"/>
                      <a:pt x="35850" y="83992"/>
                      <a:pt x="35963" y="84140"/>
                    </a:cubicBezTo>
                    <a:cubicBezTo>
                      <a:pt x="37898" y="86670"/>
                      <a:pt x="39774" y="89833"/>
                      <a:pt x="39430" y="90529"/>
                    </a:cubicBezTo>
                    <a:cubicBezTo>
                      <a:pt x="39420" y="90550"/>
                      <a:pt x="39390" y="90611"/>
                      <a:pt x="39186" y="90611"/>
                    </a:cubicBezTo>
                    <a:cubicBezTo>
                      <a:pt x="39009" y="90611"/>
                      <a:pt x="38825" y="90605"/>
                      <a:pt x="38637" y="90597"/>
                    </a:cubicBezTo>
                    <a:cubicBezTo>
                      <a:pt x="37780" y="89920"/>
                      <a:pt x="37055" y="89073"/>
                      <a:pt x="36403" y="88310"/>
                    </a:cubicBezTo>
                    <a:cubicBezTo>
                      <a:pt x="35598" y="87369"/>
                      <a:pt x="34962" y="86625"/>
                      <a:pt x="34276" y="86453"/>
                    </a:cubicBezTo>
                    <a:cubicBezTo>
                      <a:pt x="34246" y="86446"/>
                      <a:pt x="34215" y="86442"/>
                      <a:pt x="34185" y="86442"/>
                    </a:cubicBezTo>
                    <a:cubicBezTo>
                      <a:pt x="34014" y="86442"/>
                      <a:pt x="33856" y="86559"/>
                      <a:pt x="33811" y="86733"/>
                    </a:cubicBezTo>
                    <a:cubicBezTo>
                      <a:pt x="33760" y="86938"/>
                      <a:pt x="33884" y="87144"/>
                      <a:pt x="34091" y="87198"/>
                    </a:cubicBezTo>
                    <a:cubicBezTo>
                      <a:pt x="34539" y="87309"/>
                      <a:pt x="35161" y="88036"/>
                      <a:pt x="35820" y="88808"/>
                    </a:cubicBezTo>
                    <a:cubicBezTo>
                      <a:pt x="36278" y="89343"/>
                      <a:pt x="36787" y="89938"/>
                      <a:pt x="37366" y="90500"/>
                    </a:cubicBezTo>
                    <a:cubicBezTo>
                      <a:pt x="35245" y="90278"/>
                      <a:pt x="33043" y="89792"/>
                      <a:pt x="33016" y="89787"/>
                    </a:cubicBezTo>
                    <a:cubicBezTo>
                      <a:pt x="32987" y="89780"/>
                      <a:pt x="32959" y="89777"/>
                      <a:pt x="32931" y="89777"/>
                    </a:cubicBezTo>
                    <a:cubicBezTo>
                      <a:pt x="32756" y="89777"/>
                      <a:pt x="32599" y="89899"/>
                      <a:pt x="32559" y="90077"/>
                    </a:cubicBezTo>
                    <a:cubicBezTo>
                      <a:pt x="32513" y="90284"/>
                      <a:pt x="32643" y="90488"/>
                      <a:pt x="32849" y="90535"/>
                    </a:cubicBezTo>
                    <a:cubicBezTo>
                      <a:pt x="32987" y="90566"/>
                      <a:pt x="35939" y="91215"/>
                      <a:pt x="38362" y="91351"/>
                    </a:cubicBezTo>
                    <a:cubicBezTo>
                      <a:pt x="39369" y="92103"/>
                      <a:pt x="40563" y="92651"/>
                      <a:pt x="42015" y="92651"/>
                    </a:cubicBezTo>
                    <a:cubicBezTo>
                      <a:pt x="42191" y="92651"/>
                      <a:pt x="42371" y="92643"/>
                      <a:pt x="42555" y="92626"/>
                    </a:cubicBezTo>
                    <a:cubicBezTo>
                      <a:pt x="43192" y="92568"/>
                      <a:pt x="43780" y="92543"/>
                      <a:pt x="44320" y="92543"/>
                    </a:cubicBezTo>
                    <a:cubicBezTo>
                      <a:pt x="47483" y="92543"/>
                      <a:pt x="48978" y="93399"/>
                      <a:pt x="48994" y="93406"/>
                    </a:cubicBezTo>
                    <a:cubicBezTo>
                      <a:pt x="49057" y="93444"/>
                      <a:pt x="49124" y="93461"/>
                      <a:pt x="49191" y="93461"/>
                    </a:cubicBezTo>
                    <a:cubicBezTo>
                      <a:pt x="49295" y="93461"/>
                      <a:pt x="49389" y="93409"/>
                      <a:pt x="49462" y="93332"/>
                    </a:cubicBezTo>
                    <a:cubicBezTo>
                      <a:pt x="50325" y="93838"/>
                      <a:pt x="51175" y="94385"/>
                      <a:pt x="51975" y="95027"/>
                    </a:cubicBezTo>
                    <a:cubicBezTo>
                      <a:pt x="51089" y="94784"/>
                      <a:pt x="50131" y="94685"/>
                      <a:pt x="49132" y="94685"/>
                    </a:cubicBezTo>
                    <a:cubicBezTo>
                      <a:pt x="46806" y="94685"/>
                      <a:pt x="44259" y="95221"/>
                      <a:pt x="41880" y="95726"/>
                    </a:cubicBezTo>
                    <a:cubicBezTo>
                      <a:pt x="39840" y="96158"/>
                      <a:pt x="37864" y="96576"/>
                      <a:pt x="36315" y="96576"/>
                    </a:cubicBezTo>
                    <a:cubicBezTo>
                      <a:pt x="35117" y="96576"/>
                      <a:pt x="34174" y="96326"/>
                      <a:pt x="33652" y="95641"/>
                    </a:cubicBezTo>
                    <a:cubicBezTo>
                      <a:pt x="33451" y="94937"/>
                      <a:pt x="31941" y="90732"/>
                      <a:pt x="24498" y="89700"/>
                    </a:cubicBezTo>
                    <a:cubicBezTo>
                      <a:pt x="23207" y="89521"/>
                      <a:pt x="22013" y="89447"/>
                      <a:pt x="20905" y="89447"/>
                    </a:cubicBezTo>
                    <a:cubicBezTo>
                      <a:pt x="17863" y="89447"/>
                      <a:pt x="15458" y="90003"/>
                      <a:pt x="13418" y="90474"/>
                    </a:cubicBezTo>
                    <a:cubicBezTo>
                      <a:pt x="11963" y="90810"/>
                      <a:pt x="10766" y="91086"/>
                      <a:pt x="9688" y="91086"/>
                    </a:cubicBezTo>
                    <a:cubicBezTo>
                      <a:pt x="9475" y="91086"/>
                      <a:pt x="9267" y="91075"/>
                      <a:pt x="9063" y="91052"/>
                    </a:cubicBezTo>
                    <a:cubicBezTo>
                      <a:pt x="8901" y="91033"/>
                      <a:pt x="8735" y="91024"/>
                      <a:pt x="8566" y="91024"/>
                    </a:cubicBezTo>
                    <a:cubicBezTo>
                      <a:pt x="5118" y="91024"/>
                      <a:pt x="356" y="94846"/>
                      <a:pt x="145" y="95016"/>
                    </a:cubicBezTo>
                    <a:cubicBezTo>
                      <a:pt x="52" y="95091"/>
                      <a:pt x="0" y="95204"/>
                      <a:pt x="3" y="95323"/>
                    </a:cubicBezTo>
                    <a:cubicBezTo>
                      <a:pt x="6" y="95441"/>
                      <a:pt x="63" y="95552"/>
                      <a:pt x="159" y="95623"/>
                    </a:cubicBezTo>
                    <a:cubicBezTo>
                      <a:pt x="534" y="95898"/>
                      <a:pt x="9409" y="102352"/>
                      <a:pt x="15794" y="102438"/>
                    </a:cubicBezTo>
                    <a:lnTo>
                      <a:pt x="15926" y="102438"/>
                    </a:lnTo>
                    <a:cubicBezTo>
                      <a:pt x="21831" y="102438"/>
                      <a:pt x="31440" y="97288"/>
                      <a:pt x="33214" y="96309"/>
                    </a:cubicBezTo>
                    <a:cubicBezTo>
                      <a:pt x="33916" y="97070"/>
                      <a:pt x="34977" y="97352"/>
                      <a:pt x="36287" y="97352"/>
                    </a:cubicBezTo>
                    <a:cubicBezTo>
                      <a:pt x="37903" y="97352"/>
                      <a:pt x="39894" y="96929"/>
                      <a:pt x="42038" y="96475"/>
                    </a:cubicBezTo>
                    <a:cubicBezTo>
                      <a:pt x="44374" y="95979"/>
                      <a:pt x="46880" y="95450"/>
                      <a:pt x="49127" y="95450"/>
                    </a:cubicBezTo>
                    <a:cubicBezTo>
                      <a:pt x="50866" y="95450"/>
                      <a:pt x="52450" y="95767"/>
                      <a:pt x="53680" y="96663"/>
                    </a:cubicBezTo>
                    <a:cubicBezTo>
                      <a:pt x="54441" y="97551"/>
                      <a:pt x="55113" y="98603"/>
                      <a:pt x="55645" y="99894"/>
                    </a:cubicBezTo>
                    <a:cubicBezTo>
                      <a:pt x="57289" y="103886"/>
                      <a:pt x="59430" y="105196"/>
                      <a:pt x="61734" y="106196"/>
                    </a:cubicBezTo>
                    <a:cubicBezTo>
                      <a:pt x="61797" y="106240"/>
                      <a:pt x="61856" y="106295"/>
                      <a:pt x="61923" y="106334"/>
                    </a:cubicBezTo>
                    <a:cubicBezTo>
                      <a:pt x="61983" y="106369"/>
                      <a:pt x="62049" y="106385"/>
                      <a:pt x="62112" y="106385"/>
                    </a:cubicBezTo>
                    <a:cubicBezTo>
                      <a:pt x="62127" y="106385"/>
                      <a:pt x="62139" y="106378"/>
                      <a:pt x="62153" y="106374"/>
                    </a:cubicBezTo>
                    <a:cubicBezTo>
                      <a:pt x="62363" y="106463"/>
                      <a:pt x="62575" y="106550"/>
                      <a:pt x="62786" y="106635"/>
                    </a:cubicBezTo>
                    <a:cubicBezTo>
                      <a:pt x="64081" y="107165"/>
                      <a:pt x="65395" y="107706"/>
                      <a:pt x="66702" y="108654"/>
                    </a:cubicBezTo>
                    <a:cubicBezTo>
                      <a:pt x="65165" y="108421"/>
                      <a:pt x="62103" y="108000"/>
                      <a:pt x="58559" y="107757"/>
                    </a:cubicBezTo>
                    <a:cubicBezTo>
                      <a:pt x="54231" y="104710"/>
                      <a:pt x="49999" y="104100"/>
                      <a:pt x="46064" y="104100"/>
                    </a:cubicBezTo>
                    <a:cubicBezTo>
                      <a:pt x="44705" y="104100"/>
                      <a:pt x="43382" y="104172"/>
                      <a:pt x="42101" y="104243"/>
                    </a:cubicBezTo>
                    <a:cubicBezTo>
                      <a:pt x="40932" y="104307"/>
                      <a:pt x="39827" y="104368"/>
                      <a:pt x="38768" y="104368"/>
                    </a:cubicBezTo>
                    <a:cubicBezTo>
                      <a:pt x="33173" y="104368"/>
                      <a:pt x="24495" y="109215"/>
                      <a:pt x="24127" y="109421"/>
                    </a:cubicBezTo>
                    <a:cubicBezTo>
                      <a:pt x="23968" y="109510"/>
                      <a:pt x="23895" y="109697"/>
                      <a:pt x="23950" y="109871"/>
                    </a:cubicBezTo>
                    <a:cubicBezTo>
                      <a:pt x="24001" y="110030"/>
                      <a:pt x="24149" y="110138"/>
                      <a:pt x="24310" y="110138"/>
                    </a:cubicBezTo>
                    <a:cubicBezTo>
                      <a:pt x="24325" y="110138"/>
                      <a:pt x="24340" y="110137"/>
                      <a:pt x="24355" y="110135"/>
                    </a:cubicBezTo>
                    <a:cubicBezTo>
                      <a:pt x="24367" y="110134"/>
                      <a:pt x="24776" y="110094"/>
                      <a:pt x="25506" y="110094"/>
                    </a:cubicBezTo>
                    <a:cubicBezTo>
                      <a:pt x="27040" y="110094"/>
                      <a:pt x="29990" y="110272"/>
                      <a:pt x="33655" y="111372"/>
                    </a:cubicBezTo>
                    <a:cubicBezTo>
                      <a:pt x="39165" y="113023"/>
                      <a:pt x="41875" y="113471"/>
                      <a:pt x="50442" y="113471"/>
                    </a:cubicBezTo>
                    <a:cubicBezTo>
                      <a:pt x="53749" y="113471"/>
                      <a:pt x="56132" y="112706"/>
                      <a:pt x="57522" y="111193"/>
                    </a:cubicBezTo>
                    <a:cubicBezTo>
                      <a:pt x="58434" y="110201"/>
                      <a:pt x="58670" y="109152"/>
                      <a:pt x="58728" y="108552"/>
                    </a:cubicBezTo>
                    <a:cubicBezTo>
                      <a:pt x="63599" y="108896"/>
                      <a:pt x="67530" y="109561"/>
                      <a:pt x="67609" y="109575"/>
                    </a:cubicBezTo>
                    <a:cubicBezTo>
                      <a:pt x="67628" y="109579"/>
                      <a:pt x="67648" y="109581"/>
                      <a:pt x="67667" y="109581"/>
                    </a:cubicBezTo>
                    <a:cubicBezTo>
                      <a:pt x="67712" y="109581"/>
                      <a:pt x="67754" y="109572"/>
                      <a:pt x="67796" y="109558"/>
                    </a:cubicBezTo>
                    <a:cubicBezTo>
                      <a:pt x="69146" y="110814"/>
                      <a:pt x="70480" y="112631"/>
                      <a:pt x="71772" y="115471"/>
                    </a:cubicBezTo>
                    <a:cubicBezTo>
                      <a:pt x="76346" y="125536"/>
                      <a:pt x="78297" y="130359"/>
                      <a:pt x="78829" y="131712"/>
                    </a:cubicBezTo>
                    <a:cubicBezTo>
                      <a:pt x="77673" y="135879"/>
                      <a:pt x="76545" y="140149"/>
                      <a:pt x="75427" y="144385"/>
                    </a:cubicBezTo>
                    <a:cubicBezTo>
                      <a:pt x="73189" y="152858"/>
                      <a:pt x="70875" y="161619"/>
                      <a:pt x="68420" y="169255"/>
                    </a:cubicBezTo>
                    <a:cubicBezTo>
                      <a:pt x="68355" y="169456"/>
                      <a:pt x="68466" y="169671"/>
                      <a:pt x="68668" y="169737"/>
                    </a:cubicBezTo>
                    <a:cubicBezTo>
                      <a:pt x="68707" y="169749"/>
                      <a:pt x="68747" y="169755"/>
                      <a:pt x="68785" y="169755"/>
                    </a:cubicBezTo>
                    <a:cubicBezTo>
                      <a:pt x="68947" y="169755"/>
                      <a:pt x="69097" y="169652"/>
                      <a:pt x="69151" y="169490"/>
                    </a:cubicBezTo>
                    <a:cubicBezTo>
                      <a:pt x="70146" y="166392"/>
                      <a:pt x="71116" y="163111"/>
                      <a:pt x="72070" y="159740"/>
                    </a:cubicBezTo>
                    <a:cubicBezTo>
                      <a:pt x="72087" y="159743"/>
                      <a:pt x="72104" y="159750"/>
                      <a:pt x="72120" y="159750"/>
                    </a:cubicBezTo>
                    <a:cubicBezTo>
                      <a:pt x="72222" y="159750"/>
                      <a:pt x="72325" y="159709"/>
                      <a:pt x="72401" y="159628"/>
                    </a:cubicBezTo>
                    <a:cubicBezTo>
                      <a:pt x="72564" y="159454"/>
                      <a:pt x="88545" y="142444"/>
                      <a:pt x="104596" y="138697"/>
                    </a:cubicBezTo>
                    <a:cubicBezTo>
                      <a:pt x="107027" y="139288"/>
                      <a:pt x="113843" y="140849"/>
                      <a:pt x="118098" y="140849"/>
                    </a:cubicBezTo>
                    <a:cubicBezTo>
                      <a:pt x="119070" y="140849"/>
                      <a:pt x="119908" y="140767"/>
                      <a:pt x="120530" y="140574"/>
                    </a:cubicBezTo>
                    <a:cubicBezTo>
                      <a:pt x="122062" y="140587"/>
                      <a:pt x="129109" y="141303"/>
                      <a:pt x="134789" y="141880"/>
                    </a:cubicBezTo>
                    <a:cubicBezTo>
                      <a:pt x="139074" y="142315"/>
                      <a:pt x="142457" y="142658"/>
                      <a:pt x="142995" y="142658"/>
                    </a:cubicBezTo>
                    <a:cubicBezTo>
                      <a:pt x="143206" y="142658"/>
                      <a:pt x="143378" y="142487"/>
                      <a:pt x="143378" y="142275"/>
                    </a:cubicBezTo>
                    <a:cubicBezTo>
                      <a:pt x="143378" y="142063"/>
                      <a:pt x="143206" y="141892"/>
                      <a:pt x="142995" y="141892"/>
                    </a:cubicBezTo>
                    <a:cubicBezTo>
                      <a:pt x="142496" y="141892"/>
                      <a:pt x="138791" y="141516"/>
                      <a:pt x="134866" y="141118"/>
                    </a:cubicBezTo>
                    <a:cubicBezTo>
                      <a:pt x="130243" y="140649"/>
                      <a:pt x="125155" y="140132"/>
                      <a:pt x="122350" y="139915"/>
                    </a:cubicBezTo>
                    <a:cubicBezTo>
                      <a:pt x="125755" y="138583"/>
                      <a:pt x="129793" y="136588"/>
                      <a:pt x="130208" y="136381"/>
                    </a:cubicBezTo>
                    <a:cubicBezTo>
                      <a:pt x="130597" y="136276"/>
                      <a:pt x="134175" y="135339"/>
                      <a:pt x="137318" y="135339"/>
                    </a:cubicBezTo>
                    <a:cubicBezTo>
                      <a:pt x="138619" y="135339"/>
                      <a:pt x="139845" y="135500"/>
                      <a:pt x="140740" y="135946"/>
                    </a:cubicBezTo>
                    <a:cubicBezTo>
                      <a:pt x="144335" y="137743"/>
                      <a:pt x="148269" y="139377"/>
                      <a:pt x="152815" y="139377"/>
                    </a:cubicBezTo>
                    <a:cubicBezTo>
                      <a:pt x="153297" y="139377"/>
                      <a:pt x="153786" y="139359"/>
                      <a:pt x="154282" y="139320"/>
                    </a:cubicBezTo>
                    <a:cubicBezTo>
                      <a:pt x="154704" y="139288"/>
                      <a:pt x="155139" y="139273"/>
                      <a:pt x="155582" y="139273"/>
                    </a:cubicBezTo>
                    <a:cubicBezTo>
                      <a:pt x="159553" y="139273"/>
                      <a:pt x="164176" y="140468"/>
                      <a:pt x="165539" y="141130"/>
                    </a:cubicBezTo>
                    <a:cubicBezTo>
                      <a:pt x="165203" y="141202"/>
                      <a:pt x="164742" y="141306"/>
                      <a:pt x="164182" y="141433"/>
                    </a:cubicBezTo>
                    <a:cubicBezTo>
                      <a:pt x="160256" y="142319"/>
                      <a:pt x="151065" y="144393"/>
                      <a:pt x="145496" y="144393"/>
                    </a:cubicBezTo>
                    <a:cubicBezTo>
                      <a:pt x="138747" y="144393"/>
                      <a:pt x="135441" y="143966"/>
                      <a:pt x="129707" y="143146"/>
                    </a:cubicBezTo>
                    <a:cubicBezTo>
                      <a:pt x="124011" y="142333"/>
                      <a:pt x="120686" y="140698"/>
                      <a:pt x="120652" y="140682"/>
                    </a:cubicBezTo>
                    <a:cubicBezTo>
                      <a:pt x="120598" y="140655"/>
                      <a:pt x="120540" y="140642"/>
                      <a:pt x="120483" y="140642"/>
                    </a:cubicBezTo>
                    <a:cubicBezTo>
                      <a:pt x="120342" y="140642"/>
                      <a:pt x="120206" y="140719"/>
                      <a:pt x="120139" y="140853"/>
                    </a:cubicBezTo>
                    <a:cubicBezTo>
                      <a:pt x="120045" y="141043"/>
                      <a:pt x="120122" y="141272"/>
                      <a:pt x="120311" y="141368"/>
                    </a:cubicBezTo>
                    <a:cubicBezTo>
                      <a:pt x="120449" y="141437"/>
                      <a:pt x="123770" y="143073"/>
                      <a:pt x="129600" y="143905"/>
                    </a:cubicBezTo>
                    <a:cubicBezTo>
                      <a:pt x="135368" y="144730"/>
                      <a:pt x="138697" y="145160"/>
                      <a:pt x="145497" y="145160"/>
                    </a:cubicBezTo>
                    <a:cubicBezTo>
                      <a:pt x="151151" y="145160"/>
                      <a:pt x="160401" y="143073"/>
                      <a:pt x="164350" y="142183"/>
                    </a:cubicBezTo>
                    <a:cubicBezTo>
                      <a:pt x="165102" y="142012"/>
                      <a:pt x="165672" y="141884"/>
                      <a:pt x="166001" y="141819"/>
                    </a:cubicBezTo>
                    <a:cubicBezTo>
                      <a:pt x="166633" y="141693"/>
                      <a:pt x="166652" y="141327"/>
                      <a:pt x="166632" y="141176"/>
                    </a:cubicBezTo>
                    <a:cubicBezTo>
                      <a:pt x="166473" y="140030"/>
                      <a:pt x="159790" y="138518"/>
                      <a:pt x="155407" y="138518"/>
                    </a:cubicBezTo>
                    <a:cubicBezTo>
                      <a:pt x="154989" y="138518"/>
                      <a:pt x="154591" y="138532"/>
                      <a:pt x="154222" y="138561"/>
                    </a:cubicBezTo>
                    <a:cubicBezTo>
                      <a:pt x="153754" y="138597"/>
                      <a:pt x="153293" y="138614"/>
                      <a:pt x="152838" y="138614"/>
                    </a:cubicBezTo>
                    <a:cubicBezTo>
                      <a:pt x="148436" y="138614"/>
                      <a:pt x="144596" y="137021"/>
                      <a:pt x="141081" y="135265"/>
                    </a:cubicBezTo>
                    <a:cubicBezTo>
                      <a:pt x="140066" y="134757"/>
                      <a:pt x="138704" y="134577"/>
                      <a:pt x="137282" y="134577"/>
                    </a:cubicBezTo>
                    <a:cubicBezTo>
                      <a:pt x="133905" y="134577"/>
                      <a:pt x="130187" y="135594"/>
                      <a:pt x="129967" y="135654"/>
                    </a:cubicBezTo>
                    <a:cubicBezTo>
                      <a:pt x="129944" y="135662"/>
                      <a:pt x="129921" y="135670"/>
                      <a:pt x="129899" y="135681"/>
                    </a:cubicBezTo>
                    <a:cubicBezTo>
                      <a:pt x="129840" y="135710"/>
                      <a:pt x="124043" y="138601"/>
                      <a:pt x="120359" y="139829"/>
                    </a:cubicBezTo>
                    <a:cubicBezTo>
                      <a:pt x="119799" y="140016"/>
                      <a:pt x="119017" y="140096"/>
                      <a:pt x="118096" y="140096"/>
                    </a:cubicBezTo>
                    <a:cubicBezTo>
                      <a:pt x="114698" y="140096"/>
                      <a:pt x="109404" y="139016"/>
                      <a:pt x="106333" y="138318"/>
                    </a:cubicBezTo>
                    <a:cubicBezTo>
                      <a:pt x="118768" y="135764"/>
                      <a:pt x="127331" y="132401"/>
                      <a:pt x="133277" y="127672"/>
                    </a:cubicBezTo>
                    <a:cubicBezTo>
                      <a:pt x="133813" y="128157"/>
                      <a:pt x="135812" y="129784"/>
                      <a:pt x="138481" y="129784"/>
                    </a:cubicBezTo>
                    <a:cubicBezTo>
                      <a:pt x="138631" y="129784"/>
                      <a:pt x="138788" y="129767"/>
                      <a:pt x="138943" y="129755"/>
                    </a:cubicBezTo>
                    <a:cubicBezTo>
                      <a:pt x="139671" y="132631"/>
                      <a:pt x="143954" y="133839"/>
                      <a:pt x="144144" y="133892"/>
                    </a:cubicBezTo>
                    <a:cubicBezTo>
                      <a:pt x="144177" y="133901"/>
                      <a:pt x="144212" y="133906"/>
                      <a:pt x="144245" y="133906"/>
                    </a:cubicBezTo>
                    <a:cubicBezTo>
                      <a:pt x="144413" y="133906"/>
                      <a:pt x="144567" y="133794"/>
                      <a:pt x="144614" y="133624"/>
                    </a:cubicBezTo>
                    <a:cubicBezTo>
                      <a:pt x="144670" y="133420"/>
                      <a:pt x="144549" y="133210"/>
                      <a:pt x="144346" y="133153"/>
                    </a:cubicBezTo>
                    <a:cubicBezTo>
                      <a:pt x="144302" y="133141"/>
                      <a:pt x="139999" y="131940"/>
                      <a:pt x="139621" y="129302"/>
                    </a:cubicBezTo>
                    <a:cubicBezTo>
                      <a:pt x="139543" y="128746"/>
                      <a:pt x="139710" y="128580"/>
                      <a:pt x="139765" y="128525"/>
                    </a:cubicBezTo>
                    <a:cubicBezTo>
                      <a:pt x="139949" y="128342"/>
                      <a:pt x="140303" y="128278"/>
                      <a:pt x="140738" y="128278"/>
                    </a:cubicBezTo>
                    <a:cubicBezTo>
                      <a:pt x="141279" y="128278"/>
                      <a:pt x="141945" y="128377"/>
                      <a:pt x="142566" y="128469"/>
                    </a:cubicBezTo>
                    <a:cubicBezTo>
                      <a:pt x="143249" y="128571"/>
                      <a:pt x="143910" y="128669"/>
                      <a:pt x="144490" y="128669"/>
                    </a:cubicBezTo>
                    <a:cubicBezTo>
                      <a:pt x="144941" y="128669"/>
                      <a:pt x="145343" y="128609"/>
                      <a:pt x="145668" y="128447"/>
                    </a:cubicBezTo>
                    <a:cubicBezTo>
                      <a:pt x="145859" y="128352"/>
                      <a:pt x="145934" y="128122"/>
                      <a:pt x="145840" y="127933"/>
                    </a:cubicBezTo>
                    <a:cubicBezTo>
                      <a:pt x="145772" y="127798"/>
                      <a:pt x="145637" y="127721"/>
                      <a:pt x="145497" y="127721"/>
                    </a:cubicBezTo>
                    <a:cubicBezTo>
                      <a:pt x="145439" y="127721"/>
                      <a:pt x="145381" y="127734"/>
                      <a:pt x="145326" y="127761"/>
                    </a:cubicBezTo>
                    <a:cubicBezTo>
                      <a:pt x="145121" y="127864"/>
                      <a:pt x="144834" y="127902"/>
                      <a:pt x="144498" y="127902"/>
                    </a:cubicBezTo>
                    <a:cubicBezTo>
                      <a:pt x="143968" y="127902"/>
                      <a:pt x="143317" y="127806"/>
                      <a:pt x="142680" y="127710"/>
                    </a:cubicBezTo>
                    <a:cubicBezTo>
                      <a:pt x="141998" y="127609"/>
                      <a:pt x="141334" y="127510"/>
                      <a:pt x="140752" y="127510"/>
                    </a:cubicBezTo>
                    <a:cubicBezTo>
                      <a:pt x="140119" y="127510"/>
                      <a:pt x="139583" y="127627"/>
                      <a:pt x="139225" y="127981"/>
                    </a:cubicBezTo>
                    <a:cubicBezTo>
                      <a:pt x="138974" y="128231"/>
                      <a:pt x="138846" y="128575"/>
                      <a:pt x="138838" y="129001"/>
                    </a:cubicBezTo>
                    <a:cubicBezTo>
                      <a:pt x="138722" y="129008"/>
                      <a:pt x="138607" y="129012"/>
                      <a:pt x="138493" y="129012"/>
                    </a:cubicBezTo>
                    <a:cubicBezTo>
                      <a:pt x="136238" y="129012"/>
                      <a:pt x="134461" y="127679"/>
                      <a:pt x="133882" y="127184"/>
                    </a:cubicBezTo>
                    <a:cubicBezTo>
                      <a:pt x="134809" y="126409"/>
                      <a:pt x="135671" y="125599"/>
                      <a:pt x="136470" y="124750"/>
                    </a:cubicBezTo>
                    <a:cubicBezTo>
                      <a:pt x="137156" y="124808"/>
                      <a:pt x="139522" y="124989"/>
                      <a:pt x="142599" y="124989"/>
                    </a:cubicBezTo>
                    <a:cubicBezTo>
                      <a:pt x="145503" y="124989"/>
                      <a:pt x="149035" y="124825"/>
                      <a:pt x="152377" y="124249"/>
                    </a:cubicBezTo>
                    <a:cubicBezTo>
                      <a:pt x="152398" y="124264"/>
                      <a:pt x="152415" y="124280"/>
                      <a:pt x="152438" y="124289"/>
                    </a:cubicBezTo>
                    <a:cubicBezTo>
                      <a:pt x="152503" y="124316"/>
                      <a:pt x="156253" y="125829"/>
                      <a:pt x="161008" y="127036"/>
                    </a:cubicBezTo>
                    <a:cubicBezTo>
                      <a:pt x="161027" y="127070"/>
                      <a:pt x="161047" y="127106"/>
                      <a:pt x="161077" y="127134"/>
                    </a:cubicBezTo>
                    <a:cubicBezTo>
                      <a:pt x="161311" y="127351"/>
                      <a:pt x="166668" y="132262"/>
                      <a:pt x="172356" y="132262"/>
                    </a:cubicBezTo>
                    <a:cubicBezTo>
                      <a:pt x="172583" y="132262"/>
                      <a:pt x="172810" y="132253"/>
                      <a:pt x="173038" y="132239"/>
                    </a:cubicBezTo>
                    <a:cubicBezTo>
                      <a:pt x="178817" y="131826"/>
                      <a:pt x="185908" y="130994"/>
                      <a:pt x="185980" y="130985"/>
                    </a:cubicBezTo>
                    <a:cubicBezTo>
                      <a:pt x="186140" y="130967"/>
                      <a:pt x="186272" y="130848"/>
                      <a:pt x="186309" y="130692"/>
                    </a:cubicBezTo>
                    <a:cubicBezTo>
                      <a:pt x="186345" y="130535"/>
                      <a:pt x="186278" y="130372"/>
                      <a:pt x="186144" y="130284"/>
                    </a:cubicBezTo>
                    <a:cubicBezTo>
                      <a:pt x="185902" y="130129"/>
                      <a:pt x="180237" y="126496"/>
                      <a:pt x="177718" y="125657"/>
                    </a:cubicBezTo>
                    <a:cubicBezTo>
                      <a:pt x="176418" y="125224"/>
                      <a:pt x="175008" y="125117"/>
                      <a:pt x="173726" y="125117"/>
                    </a:cubicBezTo>
                    <a:cubicBezTo>
                      <a:pt x="173029" y="125117"/>
                      <a:pt x="172370" y="125149"/>
                      <a:pt x="171787" y="125177"/>
                    </a:cubicBezTo>
                    <a:cubicBezTo>
                      <a:pt x="171312" y="125200"/>
                      <a:pt x="170880" y="125221"/>
                      <a:pt x="170511" y="125221"/>
                    </a:cubicBezTo>
                    <a:cubicBezTo>
                      <a:pt x="170190" y="125221"/>
                      <a:pt x="169731" y="125168"/>
                      <a:pt x="169198" y="125110"/>
                    </a:cubicBezTo>
                    <a:cubicBezTo>
                      <a:pt x="168424" y="125022"/>
                      <a:pt x="167459" y="124913"/>
                      <a:pt x="166428" y="124913"/>
                    </a:cubicBezTo>
                    <a:cubicBezTo>
                      <a:pt x="164746" y="124913"/>
                      <a:pt x="162886" y="125202"/>
                      <a:pt x="161380" y="126340"/>
                    </a:cubicBezTo>
                    <a:cubicBezTo>
                      <a:pt x="158072" y="125510"/>
                      <a:pt x="155235" y="124524"/>
                      <a:pt x="153776" y="123984"/>
                    </a:cubicBezTo>
                    <a:cubicBezTo>
                      <a:pt x="156668" y="123365"/>
                      <a:pt x="159320" y="122396"/>
                      <a:pt x="161163" y="120899"/>
                    </a:cubicBezTo>
                    <a:cubicBezTo>
                      <a:pt x="163020" y="119389"/>
                      <a:pt x="165748" y="117741"/>
                      <a:pt x="168706" y="116152"/>
                    </a:cubicBezTo>
                    <a:cubicBezTo>
                      <a:pt x="168713" y="116173"/>
                      <a:pt x="168711" y="116196"/>
                      <a:pt x="168723" y="116214"/>
                    </a:cubicBezTo>
                    <a:cubicBezTo>
                      <a:pt x="168792" y="116330"/>
                      <a:pt x="168917" y="116400"/>
                      <a:pt x="169051" y="116400"/>
                    </a:cubicBezTo>
                    <a:lnTo>
                      <a:pt x="169067" y="116400"/>
                    </a:lnTo>
                    <a:lnTo>
                      <a:pt x="177673" y="116035"/>
                    </a:lnTo>
                    <a:cubicBezTo>
                      <a:pt x="177709" y="116037"/>
                      <a:pt x="177858" y="116045"/>
                      <a:pt x="178100" y="116045"/>
                    </a:cubicBezTo>
                    <a:cubicBezTo>
                      <a:pt x="179601" y="116045"/>
                      <a:pt x="184664" y="115741"/>
                      <a:pt x="188184" y="111903"/>
                    </a:cubicBezTo>
                    <a:cubicBezTo>
                      <a:pt x="192135" y="107592"/>
                      <a:pt x="199385" y="101058"/>
                      <a:pt x="199457" y="100993"/>
                    </a:cubicBezTo>
                    <a:cubicBezTo>
                      <a:pt x="199562" y="100880"/>
                      <a:pt x="199605" y="100728"/>
                      <a:pt x="199562" y="100586"/>
                    </a:cubicBezTo>
                    <a:cubicBezTo>
                      <a:pt x="199519" y="100443"/>
                      <a:pt x="199400" y="100339"/>
                      <a:pt x="199253" y="100316"/>
                    </a:cubicBezTo>
                    <a:cubicBezTo>
                      <a:pt x="199175" y="100304"/>
                      <a:pt x="198404" y="100190"/>
                      <a:pt x="197249" y="100190"/>
                    </a:cubicBezTo>
                    <a:cubicBezTo>
                      <a:pt x="195458" y="100190"/>
                      <a:pt x="192744" y="100464"/>
                      <a:pt x="190265" y="101816"/>
                    </a:cubicBezTo>
                    <a:cubicBezTo>
                      <a:pt x="188555" y="102750"/>
                      <a:pt x="186770" y="102851"/>
                      <a:pt x="184883" y="102960"/>
                    </a:cubicBezTo>
                    <a:cubicBezTo>
                      <a:pt x="182471" y="103097"/>
                      <a:pt x="179979" y="103238"/>
                      <a:pt x="177462" y="105128"/>
                    </a:cubicBezTo>
                    <a:cubicBezTo>
                      <a:pt x="173902" y="107796"/>
                      <a:pt x="170476" y="112971"/>
                      <a:pt x="169218" y="114988"/>
                    </a:cubicBezTo>
                    <a:cubicBezTo>
                      <a:pt x="165902" y="116735"/>
                      <a:pt x="162775" y="118588"/>
                      <a:pt x="160676" y="120293"/>
                    </a:cubicBezTo>
                    <a:cubicBezTo>
                      <a:pt x="156641" y="123571"/>
                      <a:pt x="148257" y="124194"/>
                      <a:pt x="142469" y="124194"/>
                    </a:cubicBezTo>
                    <a:cubicBezTo>
                      <a:pt x="140126" y="124194"/>
                      <a:pt x="138209" y="124092"/>
                      <a:pt x="137178" y="124022"/>
                    </a:cubicBezTo>
                    <a:cubicBezTo>
                      <a:pt x="137250" y="123955"/>
                      <a:pt x="137322" y="123884"/>
                      <a:pt x="137392" y="123821"/>
                    </a:cubicBezTo>
                    <a:cubicBezTo>
                      <a:pt x="137415" y="123840"/>
                      <a:pt x="137432" y="123864"/>
                      <a:pt x="137459" y="123879"/>
                    </a:cubicBezTo>
                    <a:cubicBezTo>
                      <a:pt x="137517" y="123914"/>
                      <a:pt x="137585" y="123931"/>
                      <a:pt x="137648" y="123931"/>
                    </a:cubicBezTo>
                    <a:cubicBezTo>
                      <a:pt x="137781" y="123931"/>
                      <a:pt x="137911" y="123861"/>
                      <a:pt x="137981" y="123737"/>
                    </a:cubicBezTo>
                    <a:cubicBezTo>
                      <a:pt x="137986" y="123728"/>
                      <a:pt x="138139" y="123461"/>
                      <a:pt x="138371" y="123049"/>
                    </a:cubicBezTo>
                    <a:cubicBezTo>
                      <a:pt x="139845" y="122035"/>
                      <a:pt x="141204" y="121769"/>
                      <a:pt x="142620" y="121498"/>
                    </a:cubicBezTo>
                    <a:cubicBezTo>
                      <a:pt x="144434" y="121150"/>
                      <a:pt x="146292" y="120790"/>
                      <a:pt x="148310" y="118715"/>
                    </a:cubicBezTo>
                    <a:cubicBezTo>
                      <a:pt x="148382" y="118821"/>
                      <a:pt x="148493" y="118890"/>
                      <a:pt x="148620" y="118890"/>
                    </a:cubicBezTo>
                    <a:cubicBezTo>
                      <a:pt x="148668" y="118890"/>
                      <a:pt x="148718" y="118881"/>
                      <a:pt x="148764" y="118861"/>
                    </a:cubicBezTo>
                    <a:cubicBezTo>
                      <a:pt x="149100" y="118724"/>
                      <a:pt x="156993" y="115467"/>
                      <a:pt x="161157" y="112135"/>
                    </a:cubicBezTo>
                    <a:cubicBezTo>
                      <a:pt x="165470" y="108685"/>
                      <a:pt x="165470" y="102341"/>
                      <a:pt x="165470" y="97243"/>
                    </a:cubicBezTo>
                    <a:cubicBezTo>
                      <a:pt x="165470" y="92308"/>
                      <a:pt x="165882" y="83593"/>
                      <a:pt x="165886" y="83504"/>
                    </a:cubicBezTo>
                    <a:cubicBezTo>
                      <a:pt x="165893" y="83353"/>
                      <a:pt x="165809" y="83210"/>
                      <a:pt x="165672" y="83142"/>
                    </a:cubicBezTo>
                    <a:cubicBezTo>
                      <a:pt x="165618" y="83116"/>
                      <a:pt x="165560" y="83103"/>
                      <a:pt x="165503" y="83103"/>
                    </a:cubicBezTo>
                    <a:cubicBezTo>
                      <a:pt x="165413" y="83103"/>
                      <a:pt x="165325" y="83134"/>
                      <a:pt x="165253" y="83196"/>
                    </a:cubicBezTo>
                    <a:cubicBezTo>
                      <a:pt x="165133" y="83301"/>
                      <a:pt x="162250" y="85797"/>
                      <a:pt x="160568" y="89583"/>
                    </a:cubicBezTo>
                    <a:cubicBezTo>
                      <a:pt x="159912" y="91062"/>
                      <a:pt x="158763" y="92150"/>
                      <a:pt x="157308" y="93529"/>
                    </a:cubicBezTo>
                    <a:cubicBezTo>
                      <a:pt x="155150" y="95573"/>
                      <a:pt x="152464" y="98119"/>
                      <a:pt x="149739" y="103319"/>
                    </a:cubicBezTo>
                    <a:cubicBezTo>
                      <a:pt x="145960" y="110536"/>
                      <a:pt x="147294" y="116038"/>
                      <a:pt x="147979" y="117952"/>
                    </a:cubicBezTo>
                    <a:cubicBezTo>
                      <a:pt x="146048" y="120051"/>
                      <a:pt x="144297" y="120394"/>
                      <a:pt x="142476" y="120745"/>
                    </a:cubicBezTo>
                    <a:cubicBezTo>
                      <a:pt x="141386" y="120955"/>
                      <a:pt x="140275" y="121171"/>
                      <a:pt x="139104" y="121737"/>
                    </a:cubicBezTo>
                    <a:cubicBezTo>
                      <a:pt x="139573" y="120889"/>
                      <a:pt x="140093" y="119929"/>
                      <a:pt x="140462" y="119196"/>
                    </a:cubicBezTo>
                    <a:cubicBezTo>
                      <a:pt x="142961" y="117062"/>
                      <a:pt x="144341" y="112810"/>
                      <a:pt x="143851" y="111335"/>
                    </a:cubicBezTo>
                    <a:cubicBezTo>
                      <a:pt x="143798" y="111174"/>
                      <a:pt x="143648" y="111074"/>
                      <a:pt x="143488" y="111074"/>
                    </a:cubicBezTo>
                    <a:cubicBezTo>
                      <a:pt x="143448" y="111074"/>
                      <a:pt x="143407" y="111081"/>
                      <a:pt x="143367" y="111094"/>
                    </a:cubicBezTo>
                    <a:cubicBezTo>
                      <a:pt x="143166" y="111162"/>
                      <a:pt x="143057" y="111377"/>
                      <a:pt x="143124" y="111579"/>
                    </a:cubicBezTo>
                    <a:cubicBezTo>
                      <a:pt x="143423" y="112475"/>
                      <a:pt x="142591" y="115790"/>
                      <a:pt x="140638" y="117954"/>
                    </a:cubicBezTo>
                    <a:cubicBezTo>
                      <a:pt x="140437" y="115637"/>
                      <a:pt x="138276" y="111781"/>
                      <a:pt x="137983" y="111268"/>
                    </a:cubicBezTo>
                    <a:cubicBezTo>
                      <a:pt x="137912" y="111144"/>
                      <a:pt x="137783" y="111074"/>
                      <a:pt x="137650" y="111074"/>
                    </a:cubicBezTo>
                    <a:cubicBezTo>
                      <a:pt x="137585" y="111074"/>
                      <a:pt x="137520" y="111090"/>
                      <a:pt x="137460" y="111125"/>
                    </a:cubicBezTo>
                    <a:cubicBezTo>
                      <a:pt x="137276" y="111230"/>
                      <a:pt x="137212" y="111465"/>
                      <a:pt x="137317" y="111648"/>
                    </a:cubicBezTo>
                    <a:cubicBezTo>
                      <a:pt x="138567" y="113837"/>
                      <a:pt x="140350" y="117711"/>
                      <a:pt x="139809" y="118791"/>
                    </a:cubicBezTo>
                    <a:cubicBezTo>
                      <a:pt x="139263" y="119883"/>
                      <a:pt x="138348" y="121531"/>
                      <a:pt x="137792" y="122520"/>
                    </a:cubicBezTo>
                    <a:cubicBezTo>
                      <a:pt x="137225" y="122925"/>
                      <a:pt x="136643" y="123434"/>
                      <a:pt x="136040" y="124083"/>
                    </a:cubicBezTo>
                    <a:cubicBezTo>
                      <a:pt x="132416" y="127987"/>
                      <a:pt x="127464" y="131073"/>
                      <a:pt x="120678" y="133583"/>
                    </a:cubicBezTo>
                    <a:cubicBezTo>
                      <a:pt x="121039" y="133336"/>
                      <a:pt x="121373" y="133042"/>
                      <a:pt x="121681" y="132704"/>
                    </a:cubicBezTo>
                    <a:cubicBezTo>
                      <a:pt x="123396" y="131356"/>
                      <a:pt x="126370" y="129122"/>
                      <a:pt x="128571" y="128021"/>
                    </a:cubicBezTo>
                    <a:cubicBezTo>
                      <a:pt x="130901" y="126856"/>
                      <a:pt x="131000" y="124094"/>
                      <a:pt x="131114" y="120898"/>
                    </a:cubicBezTo>
                    <a:cubicBezTo>
                      <a:pt x="131176" y="119158"/>
                      <a:pt x="131247" y="117186"/>
                      <a:pt x="131692" y="115259"/>
                    </a:cubicBezTo>
                    <a:cubicBezTo>
                      <a:pt x="132956" y="109784"/>
                      <a:pt x="129727" y="101617"/>
                      <a:pt x="129590" y="101273"/>
                    </a:cubicBezTo>
                    <a:cubicBezTo>
                      <a:pt x="129543" y="101156"/>
                      <a:pt x="129441" y="101068"/>
                      <a:pt x="129317" y="101041"/>
                    </a:cubicBezTo>
                    <a:cubicBezTo>
                      <a:pt x="129289" y="101034"/>
                      <a:pt x="129261" y="101031"/>
                      <a:pt x="129233" y="101031"/>
                    </a:cubicBezTo>
                    <a:cubicBezTo>
                      <a:pt x="129136" y="101031"/>
                      <a:pt x="129043" y="101068"/>
                      <a:pt x="128971" y="101136"/>
                    </a:cubicBezTo>
                    <a:lnTo>
                      <a:pt x="121465" y="108224"/>
                    </a:lnTo>
                    <a:cubicBezTo>
                      <a:pt x="121442" y="108246"/>
                      <a:pt x="121422" y="108270"/>
                      <a:pt x="121406" y="108297"/>
                    </a:cubicBezTo>
                    <a:cubicBezTo>
                      <a:pt x="121162" y="108678"/>
                      <a:pt x="115482" y="117710"/>
                      <a:pt x="118052" y="122848"/>
                    </a:cubicBezTo>
                    <a:cubicBezTo>
                      <a:pt x="120469" y="127681"/>
                      <a:pt x="119690" y="133405"/>
                      <a:pt x="119682" y="133462"/>
                    </a:cubicBezTo>
                    <a:cubicBezTo>
                      <a:pt x="119680" y="133471"/>
                      <a:pt x="119688" y="133479"/>
                      <a:pt x="119686" y="133489"/>
                    </a:cubicBezTo>
                    <a:cubicBezTo>
                      <a:pt x="119680" y="133549"/>
                      <a:pt x="119689" y="133611"/>
                      <a:pt x="119716" y="133671"/>
                    </a:cubicBezTo>
                    <a:cubicBezTo>
                      <a:pt x="119718" y="133678"/>
                      <a:pt x="119718" y="133684"/>
                      <a:pt x="119721" y="133690"/>
                    </a:cubicBezTo>
                    <a:cubicBezTo>
                      <a:pt x="119722" y="133693"/>
                      <a:pt x="119722" y="133695"/>
                      <a:pt x="119723" y="133699"/>
                    </a:cubicBezTo>
                    <a:cubicBezTo>
                      <a:pt x="119760" y="133765"/>
                      <a:pt x="119811" y="133815"/>
                      <a:pt x="119872" y="133849"/>
                    </a:cubicBezTo>
                    <a:cubicBezTo>
                      <a:pt x="119873" y="133849"/>
                      <a:pt x="119873" y="133853"/>
                      <a:pt x="119874" y="133853"/>
                    </a:cubicBezTo>
                    <a:cubicBezTo>
                      <a:pt x="119888" y="133859"/>
                      <a:pt x="119904" y="133858"/>
                      <a:pt x="119916" y="133864"/>
                    </a:cubicBezTo>
                    <a:cubicBezTo>
                      <a:pt x="115776" y="135338"/>
                      <a:pt x="110977" y="136612"/>
                      <a:pt x="105394" y="137729"/>
                    </a:cubicBezTo>
                    <a:cubicBezTo>
                      <a:pt x="105129" y="137781"/>
                      <a:pt x="104866" y="137848"/>
                      <a:pt x="104602" y="137909"/>
                    </a:cubicBezTo>
                    <a:cubicBezTo>
                      <a:pt x="104171" y="137804"/>
                      <a:pt x="103915" y="137737"/>
                      <a:pt x="103896" y="137733"/>
                    </a:cubicBezTo>
                    <a:cubicBezTo>
                      <a:pt x="103866" y="137726"/>
                      <a:pt x="103837" y="137723"/>
                      <a:pt x="103807" y="137723"/>
                    </a:cubicBezTo>
                    <a:cubicBezTo>
                      <a:pt x="103636" y="137723"/>
                      <a:pt x="103476" y="137834"/>
                      <a:pt x="103430" y="138008"/>
                    </a:cubicBezTo>
                    <a:cubicBezTo>
                      <a:pt x="103414" y="138072"/>
                      <a:pt x="103419" y="138134"/>
                      <a:pt x="103435" y="138194"/>
                    </a:cubicBezTo>
                    <a:cubicBezTo>
                      <a:pt x="89207" y="141980"/>
                      <a:pt x="75341" y="155518"/>
                      <a:pt x="72410" y="158510"/>
                    </a:cubicBezTo>
                    <a:cubicBezTo>
                      <a:pt x="73691" y="153932"/>
                      <a:pt x="74940" y="149214"/>
                      <a:pt x="76163" y="144580"/>
                    </a:cubicBezTo>
                    <a:cubicBezTo>
                      <a:pt x="77242" y="140496"/>
                      <a:pt x="78330" y="136380"/>
                      <a:pt x="79442" y="132355"/>
                    </a:cubicBezTo>
                    <a:cubicBezTo>
                      <a:pt x="79454" y="132352"/>
                      <a:pt x="79465" y="132354"/>
                      <a:pt x="79477" y="132348"/>
                    </a:cubicBezTo>
                    <a:cubicBezTo>
                      <a:pt x="79675" y="132273"/>
                      <a:pt x="79776" y="132053"/>
                      <a:pt x="79702" y="131854"/>
                    </a:cubicBezTo>
                    <a:cubicBezTo>
                      <a:pt x="79700" y="131848"/>
                      <a:pt x="79675" y="131786"/>
                      <a:pt x="79630" y="131669"/>
                    </a:cubicBezTo>
                    <a:cubicBezTo>
                      <a:pt x="81870" y="123604"/>
                      <a:pt x="84215" y="115942"/>
                      <a:pt x="86794" y="109703"/>
                    </a:cubicBezTo>
                    <a:cubicBezTo>
                      <a:pt x="86963" y="109663"/>
                      <a:pt x="87091" y="109517"/>
                      <a:pt x="87091" y="109338"/>
                    </a:cubicBezTo>
                    <a:cubicBezTo>
                      <a:pt x="87091" y="109306"/>
                      <a:pt x="87091" y="109185"/>
                      <a:pt x="87088" y="109000"/>
                    </a:cubicBezTo>
                    <a:cubicBezTo>
                      <a:pt x="88497" y="105679"/>
                      <a:pt x="89973" y="102785"/>
                      <a:pt x="91541" y="100483"/>
                    </a:cubicBezTo>
                    <a:cubicBezTo>
                      <a:pt x="93059" y="99938"/>
                      <a:pt x="106692" y="94914"/>
                      <a:pt x="108336" y="89435"/>
                    </a:cubicBezTo>
                    <a:cubicBezTo>
                      <a:pt x="109474" y="85645"/>
                      <a:pt x="114855" y="84561"/>
                      <a:pt x="118417" y="83843"/>
                    </a:cubicBezTo>
                    <a:cubicBezTo>
                      <a:pt x="119915" y="83542"/>
                      <a:pt x="120996" y="83324"/>
                      <a:pt x="121524" y="82972"/>
                    </a:cubicBezTo>
                    <a:cubicBezTo>
                      <a:pt x="122786" y="82130"/>
                      <a:pt x="127871" y="79474"/>
                      <a:pt x="132806" y="79474"/>
                    </a:cubicBezTo>
                    <a:cubicBezTo>
                      <a:pt x="133590" y="79474"/>
                      <a:pt x="134371" y="79541"/>
                      <a:pt x="135133" y="79694"/>
                    </a:cubicBezTo>
                    <a:cubicBezTo>
                      <a:pt x="135618" y="79791"/>
                      <a:pt x="136111" y="79835"/>
                      <a:pt x="136606" y="79835"/>
                    </a:cubicBezTo>
                    <a:cubicBezTo>
                      <a:pt x="138599" y="79835"/>
                      <a:pt x="140631" y="79117"/>
                      <a:pt x="142376" y="78234"/>
                    </a:cubicBezTo>
                    <a:cubicBezTo>
                      <a:pt x="142465" y="78242"/>
                      <a:pt x="142553" y="78247"/>
                      <a:pt x="142642" y="78247"/>
                    </a:cubicBezTo>
                    <a:cubicBezTo>
                      <a:pt x="143005" y="78247"/>
                      <a:pt x="143363" y="78169"/>
                      <a:pt x="143716" y="77992"/>
                    </a:cubicBezTo>
                    <a:cubicBezTo>
                      <a:pt x="143906" y="77897"/>
                      <a:pt x="143982" y="77668"/>
                      <a:pt x="143888" y="77478"/>
                    </a:cubicBezTo>
                    <a:cubicBezTo>
                      <a:pt x="143877" y="77455"/>
                      <a:pt x="143863" y="77434"/>
                      <a:pt x="143848" y="77415"/>
                    </a:cubicBezTo>
                    <a:cubicBezTo>
                      <a:pt x="144009" y="77317"/>
                      <a:pt x="144169" y="77218"/>
                      <a:pt x="144322" y="77122"/>
                    </a:cubicBezTo>
                    <a:cubicBezTo>
                      <a:pt x="146308" y="75863"/>
                      <a:pt x="147641" y="74649"/>
                      <a:pt x="147696" y="74597"/>
                    </a:cubicBezTo>
                    <a:cubicBezTo>
                      <a:pt x="147789" y="74511"/>
                      <a:pt x="147834" y="74386"/>
                      <a:pt x="147817" y="74261"/>
                    </a:cubicBezTo>
                    <a:cubicBezTo>
                      <a:pt x="147798" y="74136"/>
                      <a:pt x="147720" y="74029"/>
                      <a:pt x="147609" y="73972"/>
                    </a:cubicBezTo>
                    <a:cubicBezTo>
                      <a:pt x="147497" y="73916"/>
                      <a:pt x="136326" y="68372"/>
                      <a:pt x="128007" y="67818"/>
                    </a:cubicBezTo>
                    <a:cubicBezTo>
                      <a:pt x="127686" y="67797"/>
                      <a:pt x="127372" y="67786"/>
                      <a:pt x="127067" y="67786"/>
                    </a:cubicBezTo>
                    <a:cubicBezTo>
                      <a:pt x="122227" y="67786"/>
                      <a:pt x="119316" y="70403"/>
                      <a:pt x="116498" y="72935"/>
                    </a:cubicBezTo>
                    <a:cubicBezTo>
                      <a:pt x="114779" y="74480"/>
                      <a:pt x="113156" y="75941"/>
                      <a:pt x="111162" y="76737"/>
                    </a:cubicBezTo>
                    <a:cubicBezTo>
                      <a:pt x="109681" y="77331"/>
                      <a:pt x="108730" y="78278"/>
                      <a:pt x="108334" y="79555"/>
                    </a:cubicBezTo>
                    <a:cubicBezTo>
                      <a:pt x="107490" y="82271"/>
                      <a:pt x="109457" y="85545"/>
                      <a:pt x="109821" y="86117"/>
                    </a:cubicBezTo>
                    <a:cubicBezTo>
                      <a:pt x="108790" y="86911"/>
                      <a:pt x="107992" y="87918"/>
                      <a:pt x="107601" y="89213"/>
                    </a:cubicBezTo>
                    <a:cubicBezTo>
                      <a:pt x="106266" y="93666"/>
                      <a:pt x="95710" y="98062"/>
                      <a:pt x="92257" y="99394"/>
                    </a:cubicBezTo>
                    <a:cubicBezTo>
                      <a:pt x="95371" y="94479"/>
                      <a:pt x="98707" y="86568"/>
                      <a:pt x="102225" y="78222"/>
                    </a:cubicBezTo>
                    <a:cubicBezTo>
                      <a:pt x="103314" y="75640"/>
                      <a:pt x="104426" y="73003"/>
                      <a:pt x="105563" y="70371"/>
                    </a:cubicBezTo>
                    <a:cubicBezTo>
                      <a:pt x="108484" y="68820"/>
                      <a:pt x="118862" y="62970"/>
                      <a:pt x="122753" y="56160"/>
                    </a:cubicBezTo>
                    <a:cubicBezTo>
                      <a:pt x="124072" y="53850"/>
                      <a:pt x="125649" y="53102"/>
                      <a:pt x="127378" y="53102"/>
                    </a:cubicBezTo>
                    <a:cubicBezTo>
                      <a:pt x="128925" y="53102"/>
                      <a:pt x="130595" y="53702"/>
                      <a:pt x="132309" y="54319"/>
                    </a:cubicBezTo>
                    <a:cubicBezTo>
                      <a:pt x="134081" y="54957"/>
                      <a:pt x="135895" y="55609"/>
                      <a:pt x="137640" y="55609"/>
                    </a:cubicBezTo>
                    <a:cubicBezTo>
                      <a:pt x="138373" y="55609"/>
                      <a:pt x="139094" y="55494"/>
                      <a:pt x="139795" y="55214"/>
                    </a:cubicBezTo>
                    <a:cubicBezTo>
                      <a:pt x="145261" y="53026"/>
                      <a:pt x="155201" y="50807"/>
                      <a:pt x="155301" y="50785"/>
                    </a:cubicBezTo>
                    <a:cubicBezTo>
                      <a:pt x="155479" y="50745"/>
                      <a:pt x="155605" y="50586"/>
                      <a:pt x="155600" y="50404"/>
                    </a:cubicBezTo>
                    <a:cubicBezTo>
                      <a:pt x="155596" y="50221"/>
                      <a:pt x="155463" y="50066"/>
                      <a:pt x="155284" y="50034"/>
                    </a:cubicBezTo>
                    <a:cubicBezTo>
                      <a:pt x="155190" y="50017"/>
                      <a:pt x="145787" y="48336"/>
                      <a:pt x="138136" y="45057"/>
                    </a:cubicBezTo>
                    <a:cubicBezTo>
                      <a:pt x="137031" y="44583"/>
                      <a:pt x="135969" y="44379"/>
                      <a:pt x="134958" y="44379"/>
                    </a:cubicBezTo>
                    <a:cubicBezTo>
                      <a:pt x="128642" y="44379"/>
                      <a:pt x="124355" y="52362"/>
                      <a:pt x="124306" y="52456"/>
                    </a:cubicBezTo>
                    <a:cubicBezTo>
                      <a:pt x="124225" y="52610"/>
                      <a:pt x="124257" y="52798"/>
                      <a:pt x="124385" y="52916"/>
                    </a:cubicBezTo>
                    <a:cubicBezTo>
                      <a:pt x="124452" y="52980"/>
                      <a:pt x="124539" y="53014"/>
                      <a:pt x="124628" y="53018"/>
                    </a:cubicBezTo>
                    <a:cubicBezTo>
                      <a:pt x="123718" y="53550"/>
                      <a:pt x="122864" y="54429"/>
                      <a:pt x="122090" y="55781"/>
                    </a:cubicBezTo>
                    <a:cubicBezTo>
                      <a:pt x="118661" y="61782"/>
                      <a:pt x="109724" y="67189"/>
                      <a:pt x="106064" y="69224"/>
                    </a:cubicBezTo>
                    <a:cubicBezTo>
                      <a:pt x="106483" y="68262"/>
                      <a:pt x="106908" y="67301"/>
                      <a:pt x="107334" y="66345"/>
                    </a:cubicBezTo>
                    <a:cubicBezTo>
                      <a:pt x="107360" y="66350"/>
                      <a:pt x="107386" y="66360"/>
                      <a:pt x="107413" y="66360"/>
                    </a:cubicBezTo>
                    <a:cubicBezTo>
                      <a:pt x="107427" y="66360"/>
                      <a:pt x="107440" y="66359"/>
                      <a:pt x="107452" y="66358"/>
                    </a:cubicBezTo>
                    <a:cubicBezTo>
                      <a:pt x="107662" y="66337"/>
                      <a:pt x="107816" y="66149"/>
                      <a:pt x="107795" y="65939"/>
                    </a:cubicBezTo>
                    <a:cubicBezTo>
                      <a:pt x="107778" y="65768"/>
                      <a:pt x="107758" y="65606"/>
                      <a:pt x="107740" y="65438"/>
                    </a:cubicBezTo>
                    <a:cubicBezTo>
                      <a:pt x="113026" y="53710"/>
                      <a:pt x="118880" y="42883"/>
                      <a:pt x="125580" y="38517"/>
                    </a:cubicBezTo>
                    <a:cubicBezTo>
                      <a:pt x="125634" y="38546"/>
                      <a:pt x="125694" y="38564"/>
                      <a:pt x="125755" y="38564"/>
                    </a:cubicBezTo>
                    <a:cubicBezTo>
                      <a:pt x="125756" y="38564"/>
                      <a:pt x="125756" y="38565"/>
                      <a:pt x="125757" y="38565"/>
                    </a:cubicBezTo>
                    <a:cubicBezTo>
                      <a:pt x="125788" y="38565"/>
                      <a:pt x="125819" y="38563"/>
                      <a:pt x="125850" y="38554"/>
                    </a:cubicBezTo>
                    <a:cubicBezTo>
                      <a:pt x="126311" y="38438"/>
                      <a:pt x="137165" y="35680"/>
                      <a:pt x="139441" y="31126"/>
                    </a:cubicBezTo>
                    <a:cubicBezTo>
                      <a:pt x="141672" y="26667"/>
                      <a:pt x="142769" y="15351"/>
                      <a:pt x="142815" y="14871"/>
                    </a:cubicBezTo>
                    <a:cubicBezTo>
                      <a:pt x="142830" y="14710"/>
                      <a:pt x="142743" y="14556"/>
                      <a:pt x="142597" y="14489"/>
                    </a:cubicBezTo>
                    <a:cubicBezTo>
                      <a:pt x="142545" y="14464"/>
                      <a:pt x="142490" y="14452"/>
                      <a:pt x="142435" y="14452"/>
                    </a:cubicBezTo>
                    <a:cubicBezTo>
                      <a:pt x="142335" y="14452"/>
                      <a:pt x="142236" y="14491"/>
                      <a:pt x="142162" y="14565"/>
                    </a:cubicBezTo>
                    <a:cubicBezTo>
                      <a:pt x="142090" y="14638"/>
                      <a:pt x="134865" y="21877"/>
                      <a:pt x="129908" y="27935"/>
                    </a:cubicBezTo>
                    <a:cubicBezTo>
                      <a:pt x="125800" y="32957"/>
                      <a:pt x="125362" y="36515"/>
                      <a:pt x="125355" y="37757"/>
                    </a:cubicBezTo>
                    <a:cubicBezTo>
                      <a:pt x="122338" y="39668"/>
                      <a:pt x="119502" y="42829"/>
                      <a:pt x="116819" y="46775"/>
                    </a:cubicBezTo>
                    <a:cubicBezTo>
                      <a:pt x="116461" y="45527"/>
                      <a:pt x="116394" y="43965"/>
                      <a:pt x="116460" y="42339"/>
                    </a:cubicBezTo>
                    <a:cubicBezTo>
                      <a:pt x="117138" y="42275"/>
                      <a:pt x="121078" y="41753"/>
                      <a:pt x="122759" y="38105"/>
                    </a:cubicBezTo>
                    <a:cubicBezTo>
                      <a:pt x="122847" y="37912"/>
                      <a:pt x="122763" y="37685"/>
                      <a:pt x="122571" y="37597"/>
                    </a:cubicBezTo>
                    <a:cubicBezTo>
                      <a:pt x="122518" y="37573"/>
                      <a:pt x="122463" y="37561"/>
                      <a:pt x="122410" y="37561"/>
                    </a:cubicBezTo>
                    <a:cubicBezTo>
                      <a:pt x="122265" y="37561"/>
                      <a:pt x="122127" y="37644"/>
                      <a:pt x="122062" y="37785"/>
                    </a:cubicBezTo>
                    <a:cubicBezTo>
                      <a:pt x="121173" y="39712"/>
                      <a:pt x="119529" y="40665"/>
                      <a:pt x="118225" y="41135"/>
                    </a:cubicBezTo>
                    <a:cubicBezTo>
                      <a:pt x="120702" y="38829"/>
                      <a:pt x="120376" y="33958"/>
                      <a:pt x="120358" y="33728"/>
                    </a:cubicBezTo>
                    <a:cubicBezTo>
                      <a:pt x="120342" y="33528"/>
                      <a:pt x="120176" y="33374"/>
                      <a:pt x="119978" y="33374"/>
                    </a:cubicBezTo>
                    <a:cubicBezTo>
                      <a:pt x="119968" y="33374"/>
                      <a:pt x="119958" y="33374"/>
                      <a:pt x="119948" y="33375"/>
                    </a:cubicBezTo>
                    <a:cubicBezTo>
                      <a:pt x="119738" y="33390"/>
                      <a:pt x="119578" y="33574"/>
                      <a:pt x="119595" y="33784"/>
                    </a:cubicBezTo>
                    <a:cubicBezTo>
                      <a:pt x="119599" y="33842"/>
                      <a:pt x="119992" y="39602"/>
                      <a:pt x="116887" y="41157"/>
                    </a:cubicBezTo>
                    <a:cubicBezTo>
                      <a:pt x="116762" y="41222"/>
                      <a:pt x="116637" y="41269"/>
                      <a:pt x="116516" y="41305"/>
                    </a:cubicBezTo>
                    <a:cubicBezTo>
                      <a:pt x="116589" y="40238"/>
                      <a:pt x="116698" y="39175"/>
                      <a:pt x="116802" y="38191"/>
                    </a:cubicBezTo>
                    <a:cubicBezTo>
                      <a:pt x="117018" y="36157"/>
                      <a:pt x="117173" y="34687"/>
                      <a:pt x="116918" y="33996"/>
                    </a:cubicBezTo>
                    <a:cubicBezTo>
                      <a:pt x="116861" y="33842"/>
                      <a:pt x="116714" y="33747"/>
                      <a:pt x="116557" y="33747"/>
                    </a:cubicBezTo>
                    <a:cubicBezTo>
                      <a:pt x="116514" y="33747"/>
                      <a:pt x="116469" y="33754"/>
                      <a:pt x="116426" y="33770"/>
                    </a:cubicBezTo>
                    <a:cubicBezTo>
                      <a:pt x="116228" y="33844"/>
                      <a:pt x="116126" y="34063"/>
                      <a:pt x="116199" y="34262"/>
                    </a:cubicBezTo>
                    <a:cubicBezTo>
                      <a:pt x="116392" y="34784"/>
                      <a:pt x="116221" y="36399"/>
                      <a:pt x="116040" y="38109"/>
                    </a:cubicBezTo>
                    <a:cubicBezTo>
                      <a:pt x="115933" y="39122"/>
                      <a:pt x="115820" y="40217"/>
                      <a:pt x="115747" y="41318"/>
                    </a:cubicBezTo>
                    <a:cubicBezTo>
                      <a:pt x="115645" y="41291"/>
                      <a:pt x="115543" y="41258"/>
                      <a:pt x="115443" y="41208"/>
                    </a:cubicBezTo>
                    <a:cubicBezTo>
                      <a:pt x="113862" y="40429"/>
                      <a:pt x="112880" y="36928"/>
                      <a:pt x="112633" y="35645"/>
                    </a:cubicBezTo>
                    <a:cubicBezTo>
                      <a:pt x="112598" y="35462"/>
                      <a:pt x="112440" y="35333"/>
                      <a:pt x="112259" y="35333"/>
                    </a:cubicBezTo>
                    <a:cubicBezTo>
                      <a:pt x="112235" y="35333"/>
                      <a:pt x="112210" y="35336"/>
                      <a:pt x="112185" y="35340"/>
                    </a:cubicBezTo>
                    <a:cubicBezTo>
                      <a:pt x="111978" y="35381"/>
                      <a:pt x="111841" y="35582"/>
                      <a:pt x="111881" y="35788"/>
                    </a:cubicBezTo>
                    <a:cubicBezTo>
                      <a:pt x="111920" y="35992"/>
                      <a:pt x="112858" y="40786"/>
                      <a:pt x="115103" y="41896"/>
                    </a:cubicBezTo>
                    <a:cubicBezTo>
                      <a:pt x="115299" y="41993"/>
                      <a:pt x="115499" y="42049"/>
                      <a:pt x="115703" y="42087"/>
                    </a:cubicBezTo>
                    <a:cubicBezTo>
                      <a:pt x="115609" y="44068"/>
                      <a:pt x="115682" y="46017"/>
                      <a:pt x="116226" y="47489"/>
                    </a:cubicBezTo>
                    <a:cubicBezTo>
                      <a:pt x="116238" y="47522"/>
                      <a:pt x="116268" y="47541"/>
                      <a:pt x="116288" y="47569"/>
                    </a:cubicBezTo>
                    <a:cubicBezTo>
                      <a:pt x="114850" y="49752"/>
                      <a:pt x="113456" y="52151"/>
                      <a:pt x="112101" y="54697"/>
                    </a:cubicBezTo>
                    <a:cubicBezTo>
                      <a:pt x="111565" y="52063"/>
                      <a:pt x="109626" y="41759"/>
                      <a:pt x="110681" y="35217"/>
                    </a:cubicBezTo>
                    <a:lnTo>
                      <a:pt x="110681" y="35217"/>
                    </a:lnTo>
                    <a:cubicBezTo>
                      <a:pt x="110695" y="35219"/>
                      <a:pt x="110706" y="35229"/>
                      <a:pt x="110720" y="35230"/>
                    </a:cubicBezTo>
                    <a:cubicBezTo>
                      <a:pt x="110730" y="35232"/>
                      <a:pt x="110737" y="35232"/>
                      <a:pt x="110747" y="35232"/>
                    </a:cubicBezTo>
                    <a:cubicBezTo>
                      <a:pt x="110879" y="35232"/>
                      <a:pt x="111002" y="35163"/>
                      <a:pt x="111072" y="35052"/>
                    </a:cubicBezTo>
                    <a:cubicBezTo>
                      <a:pt x="111129" y="34962"/>
                      <a:pt x="116683" y="25883"/>
                      <a:pt x="115018" y="12012"/>
                    </a:cubicBezTo>
                    <a:cubicBezTo>
                      <a:pt x="114598" y="8508"/>
                      <a:pt x="111243" y="572"/>
                      <a:pt x="111100" y="235"/>
                    </a:cubicBezTo>
                    <a:cubicBezTo>
                      <a:pt x="111041" y="99"/>
                      <a:pt x="110912" y="9"/>
                      <a:pt x="110765" y="3"/>
                    </a:cubicBezTo>
                    <a:cubicBezTo>
                      <a:pt x="110751" y="1"/>
                      <a:pt x="110738" y="0"/>
                      <a:pt x="1107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3"/>
              <p:cNvSpPr/>
              <p:nvPr/>
            </p:nvSpPr>
            <p:spPr>
              <a:xfrm>
                <a:off x="4801900" y="35411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9" y="0"/>
                    </a:moveTo>
                    <a:cubicBezTo>
                      <a:pt x="421" y="0"/>
                      <a:pt x="1" y="419"/>
                      <a:pt x="1" y="937"/>
                    </a:cubicBezTo>
                    <a:cubicBezTo>
                      <a:pt x="1" y="1455"/>
                      <a:pt x="420" y="1875"/>
                      <a:pt x="939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5" y="0"/>
                      <a:pt x="9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3"/>
              <p:cNvSpPr/>
              <p:nvPr/>
            </p:nvSpPr>
            <p:spPr>
              <a:xfrm>
                <a:off x="4762700" y="3679225"/>
                <a:ext cx="5230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1877" extrusionOk="0">
                    <a:moveTo>
                      <a:pt x="1044" y="0"/>
                    </a:moveTo>
                    <a:cubicBezTo>
                      <a:pt x="640" y="0"/>
                      <a:pt x="268" y="264"/>
                      <a:pt x="146" y="671"/>
                    </a:cubicBezTo>
                    <a:cubicBezTo>
                      <a:pt x="0" y="1169"/>
                      <a:pt x="283" y="1690"/>
                      <a:pt x="778" y="1837"/>
                    </a:cubicBezTo>
                    <a:cubicBezTo>
                      <a:pt x="867" y="1864"/>
                      <a:pt x="956" y="1876"/>
                      <a:pt x="1044" y="1876"/>
                    </a:cubicBezTo>
                    <a:cubicBezTo>
                      <a:pt x="1449" y="1876"/>
                      <a:pt x="1822" y="1612"/>
                      <a:pt x="1944" y="1205"/>
                    </a:cubicBezTo>
                    <a:cubicBezTo>
                      <a:pt x="2092" y="708"/>
                      <a:pt x="1809" y="187"/>
                      <a:pt x="1312" y="40"/>
                    </a:cubicBezTo>
                    <a:cubicBezTo>
                      <a:pt x="1223" y="13"/>
                      <a:pt x="1132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3"/>
              <p:cNvSpPr/>
              <p:nvPr/>
            </p:nvSpPr>
            <p:spPr>
              <a:xfrm>
                <a:off x="1956525" y="2592675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8" y="0"/>
                    </a:moveTo>
                    <a:cubicBezTo>
                      <a:pt x="421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8" y="1875"/>
                    </a:cubicBezTo>
                    <a:cubicBezTo>
                      <a:pt x="1455" y="1875"/>
                      <a:pt x="1875" y="1456"/>
                      <a:pt x="1875" y="938"/>
                    </a:cubicBezTo>
                    <a:cubicBezTo>
                      <a:pt x="1875" y="421"/>
                      <a:pt x="1455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3"/>
              <p:cNvSpPr/>
              <p:nvPr/>
            </p:nvSpPr>
            <p:spPr>
              <a:xfrm>
                <a:off x="2013850" y="251190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1"/>
                      <a:pt x="1455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3"/>
              <p:cNvSpPr/>
              <p:nvPr/>
            </p:nvSpPr>
            <p:spPr>
              <a:xfrm>
                <a:off x="2058125" y="24337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19"/>
                      <a:pt x="0" y="937"/>
                    </a:cubicBezTo>
                    <a:cubicBezTo>
                      <a:pt x="0" y="1455"/>
                      <a:pt x="419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19"/>
                      <a:pt x="1456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3"/>
              <p:cNvSpPr/>
              <p:nvPr/>
            </p:nvSpPr>
            <p:spPr>
              <a:xfrm>
                <a:off x="2561025" y="2650025"/>
                <a:ext cx="4687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6" extrusionOk="0">
                    <a:moveTo>
                      <a:pt x="940" y="0"/>
                    </a:moveTo>
                    <a:cubicBezTo>
                      <a:pt x="939" y="0"/>
                      <a:pt x="939" y="0"/>
                      <a:pt x="938" y="0"/>
                    </a:cubicBezTo>
                    <a:cubicBezTo>
                      <a:pt x="420" y="0"/>
                      <a:pt x="0" y="420"/>
                      <a:pt x="0" y="937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3"/>
              <p:cNvSpPr/>
              <p:nvPr/>
            </p:nvSpPr>
            <p:spPr>
              <a:xfrm>
                <a:off x="2654825" y="2709925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38" y="0"/>
                    </a:move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1"/>
                      <a:pt x="1456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3"/>
              <p:cNvSpPr/>
              <p:nvPr/>
            </p:nvSpPr>
            <p:spPr>
              <a:xfrm>
                <a:off x="2714750" y="264480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1" y="0"/>
                    </a:moveTo>
                    <a:cubicBezTo>
                      <a:pt x="940" y="0"/>
                      <a:pt x="940" y="0"/>
                      <a:pt x="939" y="0"/>
                    </a:cubicBez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9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0"/>
                      <a:pt x="1457" y="0"/>
                      <a:pt x="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3"/>
              <p:cNvSpPr/>
              <p:nvPr/>
            </p:nvSpPr>
            <p:spPr>
              <a:xfrm>
                <a:off x="3952200" y="1210700"/>
                <a:ext cx="648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5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1" y="950"/>
                      <a:pt x="220" y="1544"/>
                    </a:cubicBezTo>
                    <a:cubicBezTo>
                      <a:pt x="391" y="2008"/>
                      <a:pt x="829" y="2295"/>
                      <a:pt x="1295" y="2295"/>
                    </a:cubicBezTo>
                    <a:cubicBezTo>
                      <a:pt x="1427" y="2295"/>
                      <a:pt x="1562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2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3"/>
              <p:cNvSpPr/>
              <p:nvPr/>
            </p:nvSpPr>
            <p:spPr>
              <a:xfrm>
                <a:off x="4061025" y="1159400"/>
                <a:ext cx="647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5" extrusionOk="0">
                    <a:moveTo>
                      <a:pt x="1297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0" y="950"/>
                      <a:pt x="221" y="1544"/>
                    </a:cubicBezTo>
                    <a:cubicBezTo>
                      <a:pt x="391" y="2008"/>
                      <a:pt x="828" y="2295"/>
                      <a:pt x="1295" y="2295"/>
                    </a:cubicBezTo>
                    <a:cubicBezTo>
                      <a:pt x="1427" y="2295"/>
                      <a:pt x="1561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3" y="0"/>
                      <a:pt x="12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3"/>
              <p:cNvSpPr/>
              <p:nvPr/>
            </p:nvSpPr>
            <p:spPr>
              <a:xfrm>
                <a:off x="4162200" y="1177600"/>
                <a:ext cx="64800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4" extrusionOk="0">
                    <a:moveTo>
                      <a:pt x="1294" y="0"/>
                    </a:moveTo>
                    <a:cubicBezTo>
                      <a:pt x="1162" y="0"/>
                      <a:pt x="1029" y="23"/>
                      <a:pt x="899" y="71"/>
                    </a:cubicBezTo>
                    <a:cubicBezTo>
                      <a:pt x="305" y="291"/>
                      <a:pt x="1" y="949"/>
                      <a:pt x="220" y="1544"/>
                    </a:cubicBezTo>
                    <a:cubicBezTo>
                      <a:pt x="391" y="2007"/>
                      <a:pt x="829" y="2294"/>
                      <a:pt x="1294" y="2294"/>
                    </a:cubicBezTo>
                    <a:cubicBezTo>
                      <a:pt x="1426" y="2294"/>
                      <a:pt x="1561" y="2271"/>
                      <a:pt x="1692" y="2222"/>
                    </a:cubicBezTo>
                    <a:cubicBezTo>
                      <a:pt x="2287" y="2003"/>
                      <a:pt x="2591" y="1345"/>
                      <a:pt x="2371" y="750"/>
                    </a:cubicBezTo>
                    <a:cubicBezTo>
                      <a:pt x="2200" y="287"/>
                      <a:pt x="1760" y="0"/>
                      <a:pt x="12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3"/>
              <p:cNvSpPr/>
              <p:nvPr/>
            </p:nvSpPr>
            <p:spPr>
              <a:xfrm>
                <a:off x="4212700" y="1269450"/>
                <a:ext cx="64775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4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1"/>
                    </a:cubicBezTo>
                    <a:cubicBezTo>
                      <a:pt x="305" y="290"/>
                      <a:pt x="0" y="948"/>
                      <a:pt x="221" y="1543"/>
                    </a:cubicBezTo>
                    <a:cubicBezTo>
                      <a:pt x="391" y="2007"/>
                      <a:pt x="829" y="2294"/>
                      <a:pt x="1296" y="2294"/>
                    </a:cubicBezTo>
                    <a:cubicBezTo>
                      <a:pt x="1428" y="2294"/>
                      <a:pt x="1562" y="2271"/>
                      <a:pt x="1693" y="2223"/>
                    </a:cubicBezTo>
                    <a:cubicBezTo>
                      <a:pt x="2287" y="2002"/>
                      <a:pt x="2591" y="1344"/>
                      <a:pt x="2372" y="749"/>
                    </a:cubicBezTo>
                    <a:cubicBezTo>
                      <a:pt x="2201" y="287"/>
                      <a:pt x="1763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3"/>
              <p:cNvSpPr/>
              <p:nvPr/>
            </p:nvSpPr>
            <p:spPr>
              <a:xfrm>
                <a:off x="3540725" y="18109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8"/>
                      <a:pt x="1" y="1044"/>
                    </a:cubicBezTo>
                    <a:cubicBezTo>
                      <a:pt x="1" y="1619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4"/>
                    </a:cubicBezTo>
                    <a:cubicBezTo>
                      <a:pt x="2086" y="468"/>
                      <a:pt x="1620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3"/>
              <p:cNvSpPr/>
              <p:nvPr/>
            </p:nvSpPr>
            <p:spPr>
              <a:xfrm>
                <a:off x="3691850" y="1779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6"/>
                      <a:pt x="1" y="1042"/>
                    </a:cubicBezTo>
                    <a:cubicBezTo>
                      <a:pt x="1" y="1620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2"/>
                    </a:cubicBezTo>
                    <a:cubicBezTo>
                      <a:pt x="2086" y="468"/>
                      <a:pt x="1618" y="2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3"/>
              <p:cNvSpPr/>
              <p:nvPr/>
            </p:nvSpPr>
            <p:spPr>
              <a:xfrm>
                <a:off x="3785625" y="19151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8" y="0"/>
                      <a:pt x="1" y="467"/>
                      <a:pt x="1" y="1043"/>
                    </a:cubicBezTo>
                    <a:cubicBezTo>
                      <a:pt x="1" y="1618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2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3"/>
              <p:cNvSpPr/>
              <p:nvPr/>
            </p:nvSpPr>
            <p:spPr>
              <a:xfrm>
                <a:off x="3488600" y="187350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7"/>
                      <a:pt x="1" y="1042"/>
                    </a:cubicBezTo>
                    <a:cubicBezTo>
                      <a:pt x="1" y="1619"/>
                      <a:pt x="468" y="2086"/>
                      <a:pt x="1043" y="2086"/>
                    </a:cubicBezTo>
                    <a:cubicBezTo>
                      <a:pt x="1618" y="2086"/>
                      <a:pt x="2086" y="1618"/>
                      <a:pt x="2086" y="1042"/>
                    </a:cubicBezTo>
                    <a:cubicBezTo>
                      <a:pt x="2086" y="467"/>
                      <a:pt x="1618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3"/>
              <p:cNvSpPr/>
              <p:nvPr/>
            </p:nvSpPr>
            <p:spPr>
              <a:xfrm>
                <a:off x="3499000" y="2050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6" y="0"/>
                      <a:pt x="1" y="467"/>
                      <a:pt x="1" y="1043"/>
                    </a:cubicBezTo>
                    <a:cubicBezTo>
                      <a:pt x="1" y="1620"/>
                      <a:pt x="466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3"/>
              <p:cNvSpPr/>
              <p:nvPr/>
            </p:nvSpPr>
            <p:spPr>
              <a:xfrm>
                <a:off x="3175900" y="26760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9" y="0"/>
                      <a:pt x="1" y="466"/>
                      <a:pt x="1" y="1043"/>
                    </a:cubicBezTo>
                    <a:cubicBezTo>
                      <a:pt x="1" y="1620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6"/>
                      <a:pt x="1619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3"/>
              <p:cNvSpPr/>
              <p:nvPr/>
            </p:nvSpPr>
            <p:spPr>
              <a:xfrm>
                <a:off x="3327075" y="2676550"/>
                <a:ext cx="568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6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4" y="2273"/>
                      <a:pt x="2273" y="1764"/>
                      <a:pt x="2273" y="1136"/>
                    </a:cubicBezTo>
                    <a:cubicBezTo>
                      <a:pt x="2273" y="509"/>
                      <a:pt x="1764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3"/>
              <p:cNvSpPr/>
              <p:nvPr/>
            </p:nvSpPr>
            <p:spPr>
              <a:xfrm>
                <a:off x="3197250" y="2887350"/>
                <a:ext cx="56850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7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5" y="2273"/>
                      <a:pt x="2274" y="1764"/>
                      <a:pt x="2274" y="1137"/>
                    </a:cubicBezTo>
                    <a:cubicBezTo>
                      <a:pt x="2274" y="509"/>
                      <a:pt x="1765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3"/>
              <p:cNvSpPr/>
              <p:nvPr/>
            </p:nvSpPr>
            <p:spPr>
              <a:xfrm>
                <a:off x="4593450" y="3129450"/>
                <a:ext cx="469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8" extrusionOk="0">
                    <a:moveTo>
                      <a:pt x="940" y="0"/>
                    </a:moveTo>
                    <a:cubicBezTo>
                      <a:pt x="939" y="0"/>
                      <a:pt x="938" y="0"/>
                      <a:pt x="937" y="0"/>
                    </a:cubicBezTo>
                    <a:cubicBezTo>
                      <a:pt x="421" y="0"/>
                      <a:pt x="1" y="419"/>
                      <a:pt x="1" y="938"/>
                    </a:cubicBezTo>
                    <a:cubicBezTo>
                      <a:pt x="1" y="1457"/>
                      <a:pt x="419" y="1877"/>
                      <a:pt x="937" y="1877"/>
                    </a:cubicBezTo>
                    <a:cubicBezTo>
                      <a:pt x="1455" y="1877"/>
                      <a:pt x="1875" y="1457"/>
                      <a:pt x="1875" y="938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3"/>
              <p:cNvSpPr/>
              <p:nvPr/>
            </p:nvSpPr>
            <p:spPr>
              <a:xfrm>
                <a:off x="4734125" y="312165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2" y="0"/>
                    </a:moveTo>
                    <a:cubicBezTo>
                      <a:pt x="941" y="0"/>
                      <a:pt x="940" y="0"/>
                      <a:pt x="940" y="0"/>
                    </a:cubicBez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40" y="1875"/>
                    </a:cubicBezTo>
                    <a:cubicBezTo>
                      <a:pt x="1456" y="1875"/>
                      <a:pt x="1876" y="1456"/>
                      <a:pt x="1876" y="937"/>
                    </a:cubicBezTo>
                    <a:cubicBezTo>
                      <a:pt x="1876" y="420"/>
                      <a:pt x="1457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" name="Google Shape;464;p23"/>
            <p:cNvGrpSpPr/>
            <p:nvPr/>
          </p:nvGrpSpPr>
          <p:grpSpPr>
            <a:xfrm rot="-1450585">
              <a:off x="6021166" y="2908199"/>
              <a:ext cx="2728550" cy="2376366"/>
              <a:chOff x="1015853" y="146944"/>
              <a:chExt cx="5308649" cy="4623442"/>
            </a:xfrm>
          </p:grpSpPr>
          <p:sp>
            <p:nvSpPr>
              <p:cNvPr id="465" name="Google Shape;465;p23"/>
              <p:cNvSpPr/>
              <p:nvPr/>
            </p:nvSpPr>
            <p:spPr>
              <a:xfrm rot="-270830">
                <a:off x="1175111" y="336724"/>
                <a:ext cx="4990133" cy="4243882"/>
              </a:xfrm>
              <a:custGeom>
                <a:avLst/>
                <a:gdLst/>
                <a:ahLst/>
                <a:cxnLst/>
                <a:rect l="l" t="t" r="r" b="b"/>
                <a:pathLst>
                  <a:path w="199605" h="169755" extrusionOk="0">
                    <a:moveTo>
                      <a:pt x="110710" y="1287"/>
                    </a:moveTo>
                    <a:cubicBezTo>
                      <a:pt x="111570" y="3388"/>
                      <a:pt x="113926" y="9319"/>
                      <a:pt x="114259" y="12102"/>
                    </a:cubicBezTo>
                    <a:cubicBezTo>
                      <a:pt x="115537" y="22751"/>
                      <a:pt x="112493" y="30491"/>
                      <a:pt x="111089" y="33386"/>
                    </a:cubicBezTo>
                    <a:cubicBezTo>
                      <a:pt x="111099" y="33356"/>
                      <a:pt x="111106" y="33323"/>
                      <a:pt x="111116" y="33292"/>
                    </a:cubicBezTo>
                    <a:cubicBezTo>
                      <a:pt x="111117" y="33287"/>
                      <a:pt x="111116" y="33284"/>
                      <a:pt x="111117" y="33280"/>
                    </a:cubicBezTo>
                    <a:cubicBezTo>
                      <a:pt x="111123" y="33256"/>
                      <a:pt x="111122" y="33230"/>
                      <a:pt x="111123" y="33204"/>
                    </a:cubicBezTo>
                    <a:cubicBezTo>
                      <a:pt x="111124" y="33178"/>
                      <a:pt x="111130" y="33154"/>
                      <a:pt x="111127" y="33127"/>
                    </a:cubicBezTo>
                    <a:cubicBezTo>
                      <a:pt x="111127" y="33123"/>
                      <a:pt x="111128" y="33119"/>
                      <a:pt x="111127" y="33115"/>
                    </a:cubicBezTo>
                    <a:cubicBezTo>
                      <a:pt x="111110" y="33015"/>
                      <a:pt x="109474" y="23097"/>
                      <a:pt x="110017" y="17651"/>
                    </a:cubicBezTo>
                    <a:cubicBezTo>
                      <a:pt x="110038" y="17441"/>
                      <a:pt x="109884" y="17253"/>
                      <a:pt x="109674" y="17232"/>
                    </a:cubicBezTo>
                    <a:cubicBezTo>
                      <a:pt x="109659" y="17230"/>
                      <a:pt x="109644" y="17229"/>
                      <a:pt x="109629" y="17229"/>
                    </a:cubicBezTo>
                    <a:cubicBezTo>
                      <a:pt x="109440" y="17229"/>
                      <a:pt x="109275" y="17380"/>
                      <a:pt x="109255" y="17575"/>
                    </a:cubicBezTo>
                    <a:cubicBezTo>
                      <a:pt x="108738" y="22751"/>
                      <a:pt x="110098" y="31549"/>
                      <a:pt x="110337" y="33034"/>
                    </a:cubicBezTo>
                    <a:cubicBezTo>
                      <a:pt x="110223" y="32794"/>
                      <a:pt x="110109" y="32551"/>
                      <a:pt x="109991" y="32300"/>
                    </a:cubicBezTo>
                    <a:cubicBezTo>
                      <a:pt x="107533" y="27088"/>
                      <a:pt x="104166" y="19951"/>
                      <a:pt x="105561" y="14372"/>
                    </a:cubicBezTo>
                    <a:cubicBezTo>
                      <a:pt x="106893" y="9039"/>
                      <a:pt x="109695" y="3278"/>
                      <a:pt x="110710" y="1287"/>
                    </a:cubicBezTo>
                    <a:close/>
                    <a:moveTo>
                      <a:pt x="141935" y="15882"/>
                    </a:moveTo>
                    <a:cubicBezTo>
                      <a:pt x="141598" y="18870"/>
                      <a:pt x="140527" y="27239"/>
                      <a:pt x="138755" y="30784"/>
                    </a:cubicBezTo>
                    <a:cubicBezTo>
                      <a:pt x="137343" y="33608"/>
                      <a:pt x="132050" y="35775"/>
                      <a:pt x="128642" y="36914"/>
                    </a:cubicBezTo>
                    <a:cubicBezTo>
                      <a:pt x="134698" y="32933"/>
                      <a:pt x="136064" y="29038"/>
                      <a:pt x="136126" y="28852"/>
                    </a:cubicBezTo>
                    <a:cubicBezTo>
                      <a:pt x="136192" y="28652"/>
                      <a:pt x="136084" y="28436"/>
                      <a:pt x="135884" y="28369"/>
                    </a:cubicBezTo>
                    <a:cubicBezTo>
                      <a:pt x="135844" y="28355"/>
                      <a:pt x="135804" y="28349"/>
                      <a:pt x="135764" y="28349"/>
                    </a:cubicBezTo>
                    <a:cubicBezTo>
                      <a:pt x="135604" y="28349"/>
                      <a:pt x="135454" y="28449"/>
                      <a:pt x="135398" y="28609"/>
                    </a:cubicBezTo>
                    <a:cubicBezTo>
                      <a:pt x="135383" y="28656"/>
                      <a:pt x="133778" y="33141"/>
                      <a:pt x="126522" y="37308"/>
                    </a:cubicBezTo>
                    <a:cubicBezTo>
                      <a:pt x="126459" y="37267"/>
                      <a:pt x="126387" y="37245"/>
                      <a:pt x="126313" y="37245"/>
                    </a:cubicBezTo>
                    <a:cubicBezTo>
                      <a:pt x="126259" y="37245"/>
                      <a:pt x="126204" y="37256"/>
                      <a:pt x="126151" y="37281"/>
                    </a:cubicBezTo>
                    <a:cubicBezTo>
                      <a:pt x="126284" y="35854"/>
                      <a:pt x="127006" y="32690"/>
                      <a:pt x="130500" y="28418"/>
                    </a:cubicBezTo>
                    <a:cubicBezTo>
                      <a:pt x="134483" y="23550"/>
                      <a:pt x="139943" y="17911"/>
                      <a:pt x="141935" y="15882"/>
                    </a:cubicBezTo>
                    <a:close/>
                    <a:moveTo>
                      <a:pt x="80670" y="29297"/>
                    </a:moveTo>
                    <a:lnTo>
                      <a:pt x="80670" y="29297"/>
                    </a:lnTo>
                    <a:cubicBezTo>
                      <a:pt x="83391" y="29310"/>
                      <a:pt x="88996" y="29597"/>
                      <a:pt x="92596" y="31561"/>
                    </a:cubicBezTo>
                    <a:cubicBezTo>
                      <a:pt x="95232" y="32998"/>
                      <a:pt x="95910" y="34163"/>
                      <a:pt x="96695" y="35513"/>
                    </a:cubicBezTo>
                    <a:cubicBezTo>
                      <a:pt x="97384" y="36694"/>
                      <a:pt x="98165" y="38036"/>
                      <a:pt x="100314" y="39755"/>
                    </a:cubicBezTo>
                    <a:cubicBezTo>
                      <a:pt x="103408" y="42228"/>
                      <a:pt x="103208" y="44623"/>
                      <a:pt x="102976" y="47395"/>
                    </a:cubicBezTo>
                    <a:cubicBezTo>
                      <a:pt x="102905" y="48242"/>
                      <a:pt x="102832" y="49113"/>
                      <a:pt x="102855" y="50006"/>
                    </a:cubicBezTo>
                    <a:cubicBezTo>
                      <a:pt x="101691" y="47751"/>
                      <a:pt x="99277" y="43580"/>
                      <a:pt x="95796" y="40099"/>
                    </a:cubicBezTo>
                    <a:cubicBezTo>
                      <a:pt x="95721" y="40024"/>
                      <a:pt x="95623" y="39987"/>
                      <a:pt x="95525" y="39987"/>
                    </a:cubicBezTo>
                    <a:cubicBezTo>
                      <a:pt x="95427" y="39987"/>
                      <a:pt x="95329" y="40024"/>
                      <a:pt x="95254" y="40099"/>
                    </a:cubicBezTo>
                    <a:cubicBezTo>
                      <a:pt x="95102" y="40248"/>
                      <a:pt x="95104" y="40490"/>
                      <a:pt x="95254" y="40641"/>
                    </a:cubicBezTo>
                    <a:cubicBezTo>
                      <a:pt x="99138" y="44526"/>
                      <a:pt x="101670" y="49296"/>
                      <a:pt x="102574" y="51156"/>
                    </a:cubicBezTo>
                    <a:cubicBezTo>
                      <a:pt x="100547" y="50454"/>
                      <a:pt x="95301" y="48501"/>
                      <a:pt x="92101" y="46012"/>
                    </a:cubicBezTo>
                    <a:cubicBezTo>
                      <a:pt x="88886" y="43512"/>
                      <a:pt x="88863" y="43392"/>
                      <a:pt x="88258" y="40332"/>
                    </a:cubicBezTo>
                    <a:cubicBezTo>
                      <a:pt x="88110" y="39590"/>
                      <a:pt x="87931" y="38683"/>
                      <a:pt x="87667" y="37540"/>
                    </a:cubicBezTo>
                    <a:cubicBezTo>
                      <a:pt x="86652" y="33141"/>
                      <a:pt x="82816" y="30476"/>
                      <a:pt x="80670" y="29297"/>
                    </a:cubicBezTo>
                    <a:close/>
                    <a:moveTo>
                      <a:pt x="134919" y="45137"/>
                    </a:moveTo>
                    <a:cubicBezTo>
                      <a:pt x="135891" y="45137"/>
                      <a:pt x="136864" y="45345"/>
                      <a:pt x="137836" y="45761"/>
                    </a:cubicBezTo>
                    <a:cubicBezTo>
                      <a:pt x="143576" y="48220"/>
                      <a:pt x="150281" y="49790"/>
                      <a:pt x="153397" y="50442"/>
                    </a:cubicBezTo>
                    <a:cubicBezTo>
                      <a:pt x="150269" y="51187"/>
                      <a:pt x="143641" y="52852"/>
                      <a:pt x="139512" y="54503"/>
                    </a:cubicBezTo>
                    <a:cubicBezTo>
                      <a:pt x="138916" y="54741"/>
                      <a:pt x="138291" y="54840"/>
                      <a:pt x="137646" y="54840"/>
                    </a:cubicBezTo>
                    <a:cubicBezTo>
                      <a:pt x="136022" y="54840"/>
                      <a:pt x="134275" y="54212"/>
                      <a:pt x="132570" y="53599"/>
                    </a:cubicBezTo>
                    <a:cubicBezTo>
                      <a:pt x="130808" y="52965"/>
                      <a:pt x="129017" y="52322"/>
                      <a:pt x="127322" y="52322"/>
                    </a:cubicBezTo>
                    <a:cubicBezTo>
                      <a:pt x="126686" y="52322"/>
                      <a:pt x="126061" y="52412"/>
                      <a:pt x="125459" y="52628"/>
                    </a:cubicBezTo>
                    <a:cubicBezTo>
                      <a:pt x="126933" y="51885"/>
                      <a:pt x="131046" y="50109"/>
                      <a:pt x="137457" y="49682"/>
                    </a:cubicBezTo>
                    <a:cubicBezTo>
                      <a:pt x="137668" y="49668"/>
                      <a:pt x="137827" y="49485"/>
                      <a:pt x="137814" y="49274"/>
                    </a:cubicBezTo>
                    <a:cubicBezTo>
                      <a:pt x="137799" y="49074"/>
                      <a:pt x="137629" y="48915"/>
                      <a:pt x="137437" y="48915"/>
                    </a:cubicBezTo>
                    <a:cubicBezTo>
                      <a:pt x="137426" y="48915"/>
                      <a:pt x="137415" y="48916"/>
                      <a:pt x="137405" y="48917"/>
                    </a:cubicBezTo>
                    <a:cubicBezTo>
                      <a:pt x="131497" y="49310"/>
                      <a:pt x="127545" y="50792"/>
                      <a:pt x="125679" y="51663"/>
                    </a:cubicBezTo>
                    <a:cubicBezTo>
                      <a:pt x="126305" y="50703"/>
                      <a:pt x="127333" y="49295"/>
                      <a:pt x="128673" y="48038"/>
                    </a:cubicBezTo>
                    <a:cubicBezTo>
                      <a:pt x="130731" y="46106"/>
                      <a:pt x="132822" y="45137"/>
                      <a:pt x="134919" y="45137"/>
                    </a:cubicBezTo>
                    <a:close/>
                    <a:moveTo>
                      <a:pt x="24230" y="56144"/>
                    </a:moveTo>
                    <a:cubicBezTo>
                      <a:pt x="25693" y="57353"/>
                      <a:pt x="29278" y="60500"/>
                      <a:pt x="33466" y="65525"/>
                    </a:cubicBezTo>
                    <a:cubicBezTo>
                      <a:pt x="34161" y="66359"/>
                      <a:pt x="34749" y="67044"/>
                      <a:pt x="35249" y="67625"/>
                    </a:cubicBezTo>
                    <a:cubicBezTo>
                      <a:pt x="37998" y="70820"/>
                      <a:pt x="37998" y="70820"/>
                      <a:pt x="38649" y="76229"/>
                    </a:cubicBezTo>
                    <a:cubicBezTo>
                      <a:pt x="38809" y="77543"/>
                      <a:pt x="39003" y="79169"/>
                      <a:pt x="39284" y="81229"/>
                    </a:cubicBezTo>
                    <a:cubicBezTo>
                      <a:pt x="39448" y="82440"/>
                      <a:pt x="39705" y="83507"/>
                      <a:pt x="40032" y="84454"/>
                    </a:cubicBezTo>
                    <a:cubicBezTo>
                      <a:pt x="39768" y="84356"/>
                      <a:pt x="39453" y="84238"/>
                      <a:pt x="39099" y="84100"/>
                    </a:cubicBezTo>
                    <a:cubicBezTo>
                      <a:pt x="37749" y="83381"/>
                      <a:pt x="35839" y="81918"/>
                      <a:pt x="34089" y="78983"/>
                    </a:cubicBezTo>
                    <a:cubicBezTo>
                      <a:pt x="28637" y="69837"/>
                      <a:pt x="29663" y="66556"/>
                      <a:pt x="29672" y="66529"/>
                    </a:cubicBezTo>
                    <a:cubicBezTo>
                      <a:pt x="29746" y="66331"/>
                      <a:pt x="29646" y="66109"/>
                      <a:pt x="29448" y="66034"/>
                    </a:cubicBezTo>
                    <a:cubicBezTo>
                      <a:pt x="29403" y="66018"/>
                      <a:pt x="29358" y="66010"/>
                      <a:pt x="29313" y="66010"/>
                    </a:cubicBezTo>
                    <a:cubicBezTo>
                      <a:pt x="29158" y="66010"/>
                      <a:pt x="29012" y="66105"/>
                      <a:pt x="28954" y="66259"/>
                    </a:cubicBezTo>
                    <a:cubicBezTo>
                      <a:pt x="28901" y="66399"/>
                      <a:pt x="27731" y="69814"/>
                      <a:pt x="33431" y="79374"/>
                    </a:cubicBezTo>
                    <a:cubicBezTo>
                      <a:pt x="34329" y="80880"/>
                      <a:pt x="35266" y="82021"/>
                      <a:pt x="36157" y="82884"/>
                    </a:cubicBezTo>
                    <a:cubicBezTo>
                      <a:pt x="30651" y="80463"/>
                      <a:pt x="22515" y="76056"/>
                      <a:pt x="23572" y="71481"/>
                    </a:cubicBezTo>
                    <a:cubicBezTo>
                      <a:pt x="24922" y="65625"/>
                      <a:pt x="24458" y="58618"/>
                      <a:pt x="24230" y="56144"/>
                    </a:cubicBezTo>
                    <a:close/>
                    <a:moveTo>
                      <a:pt x="127089" y="68551"/>
                    </a:moveTo>
                    <a:cubicBezTo>
                      <a:pt x="127371" y="68551"/>
                      <a:pt x="127660" y="68560"/>
                      <a:pt x="127954" y="68580"/>
                    </a:cubicBezTo>
                    <a:cubicBezTo>
                      <a:pt x="135105" y="69057"/>
                      <a:pt x="144457" y="73317"/>
                      <a:pt x="146745" y="74404"/>
                    </a:cubicBezTo>
                    <a:cubicBezTo>
                      <a:pt x="146203" y="74858"/>
                      <a:pt x="145187" y="75662"/>
                      <a:pt x="143912" y="76473"/>
                    </a:cubicBezTo>
                    <a:cubicBezTo>
                      <a:pt x="143405" y="76793"/>
                      <a:pt x="142848" y="77121"/>
                      <a:pt x="142255" y="77432"/>
                    </a:cubicBezTo>
                    <a:cubicBezTo>
                      <a:pt x="141298" y="77250"/>
                      <a:pt x="140193" y="76463"/>
                      <a:pt x="138971" y="75591"/>
                    </a:cubicBezTo>
                    <a:cubicBezTo>
                      <a:pt x="137055" y="74224"/>
                      <a:pt x="134798" y="72615"/>
                      <a:pt x="132136" y="72615"/>
                    </a:cubicBezTo>
                    <a:cubicBezTo>
                      <a:pt x="131124" y="72615"/>
                      <a:pt x="130054" y="72848"/>
                      <a:pt x="128921" y="73414"/>
                    </a:cubicBezTo>
                    <a:cubicBezTo>
                      <a:pt x="126188" y="74781"/>
                      <a:pt x="124680" y="75762"/>
                      <a:pt x="123468" y="76552"/>
                    </a:cubicBezTo>
                    <a:cubicBezTo>
                      <a:pt x="121741" y="77677"/>
                      <a:pt x="120791" y="78298"/>
                      <a:pt x="117892" y="78941"/>
                    </a:cubicBezTo>
                    <a:cubicBezTo>
                      <a:pt x="113706" y="79872"/>
                      <a:pt x="111069" y="83715"/>
                      <a:pt x="110181" y="85218"/>
                    </a:cubicBezTo>
                    <a:cubicBezTo>
                      <a:pt x="109589" y="84146"/>
                      <a:pt x="108459" y="81730"/>
                      <a:pt x="109065" y="79781"/>
                    </a:cubicBezTo>
                    <a:cubicBezTo>
                      <a:pt x="109390" y="78736"/>
                      <a:pt x="110192" y="77950"/>
                      <a:pt x="111447" y="77448"/>
                    </a:cubicBezTo>
                    <a:cubicBezTo>
                      <a:pt x="113567" y="76601"/>
                      <a:pt x="115238" y="75097"/>
                      <a:pt x="117009" y="73504"/>
                    </a:cubicBezTo>
                    <a:cubicBezTo>
                      <a:pt x="119719" y="71066"/>
                      <a:pt x="122516" y="68551"/>
                      <a:pt x="127089" y="68551"/>
                    </a:cubicBezTo>
                    <a:close/>
                    <a:moveTo>
                      <a:pt x="132143" y="73383"/>
                    </a:moveTo>
                    <a:cubicBezTo>
                      <a:pt x="134556" y="73383"/>
                      <a:pt x="136634" y="74865"/>
                      <a:pt x="138527" y="76215"/>
                    </a:cubicBezTo>
                    <a:cubicBezTo>
                      <a:pt x="139495" y="76906"/>
                      <a:pt x="140397" y="77549"/>
                      <a:pt x="141257" y="77918"/>
                    </a:cubicBezTo>
                    <a:cubicBezTo>
                      <a:pt x="139793" y="78580"/>
                      <a:pt x="138179" y="79068"/>
                      <a:pt x="136610" y="79068"/>
                    </a:cubicBezTo>
                    <a:cubicBezTo>
                      <a:pt x="136162" y="79068"/>
                      <a:pt x="135718" y="79028"/>
                      <a:pt x="135282" y="78941"/>
                    </a:cubicBezTo>
                    <a:cubicBezTo>
                      <a:pt x="134479" y="78781"/>
                      <a:pt x="133657" y="78710"/>
                      <a:pt x="132831" y="78710"/>
                    </a:cubicBezTo>
                    <a:cubicBezTo>
                      <a:pt x="127680" y="78710"/>
                      <a:pt x="122406" y="81461"/>
                      <a:pt x="121098" y="82333"/>
                    </a:cubicBezTo>
                    <a:cubicBezTo>
                      <a:pt x="120697" y="82600"/>
                      <a:pt x="119570" y="82828"/>
                      <a:pt x="118264" y="83089"/>
                    </a:cubicBezTo>
                    <a:cubicBezTo>
                      <a:pt x="116080" y="83530"/>
                      <a:pt x="113245" y="84100"/>
                      <a:pt x="111008" y="85341"/>
                    </a:cubicBezTo>
                    <a:cubicBezTo>
                      <a:pt x="111985" y="83788"/>
                      <a:pt x="114434" y="80494"/>
                      <a:pt x="118058" y="79689"/>
                    </a:cubicBezTo>
                    <a:cubicBezTo>
                      <a:pt x="121093" y="79014"/>
                      <a:pt x="122145" y="78329"/>
                      <a:pt x="123887" y="77195"/>
                    </a:cubicBezTo>
                    <a:cubicBezTo>
                      <a:pt x="125081" y="76417"/>
                      <a:pt x="126569" y="75447"/>
                      <a:pt x="129264" y="74100"/>
                    </a:cubicBezTo>
                    <a:cubicBezTo>
                      <a:pt x="130276" y="73592"/>
                      <a:pt x="131233" y="73383"/>
                      <a:pt x="132143" y="73383"/>
                    </a:cubicBezTo>
                    <a:close/>
                    <a:moveTo>
                      <a:pt x="59810" y="59325"/>
                    </a:moveTo>
                    <a:lnTo>
                      <a:pt x="59810" y="59325"/>
                    </a:lnTo>
                    <a:cubicBezTo>
                      <a:pt x="57864" y="61522"/>
                      <a:pt x="53604" y="66951"/>
                      <a:pt x="54508" y="71471"/>
                    </a:cubicBezTo>
                    <a:cubicBezTo>
                      <a:pt x="55711" y="77486"/>
                      <a:pt x="54811" y="82045"/>
                      <a:pt x="51834" y="85022"/>
                    </a:cubicBezTo>
                    <a:cubicBezTo>
                      <a:pt x="49253" y="87603"/>
                      <a:pt x="46046" y="88675"/>
                      <a:pt x="44868" y="89000"/>
                    </a:cubicBezTo>
                    <a:cubicBezTo>
                      <a:pt x="45446" y="80907"/>
                      <a:pt x="51786" y="72827"/>
                      <a:pt x="51849" y="72747"/>
                    </a:cubicBezTo>
                    <a:cubicBezTo>
                      <a:pt x="51980" y="72581"/>
                      <a:pt x="51953" y="72340"/>
                      <a:pt x="51787" y="72210"/>
                    </a:cubicBezTo>
                    <a:cubicBezTo>
                      <a:pt x="51716" y="72153"/>
                      <a:pt x="51632" y="72126"/>
                      <a:pt x="51549" y="72126"/>
                    </a:cubicBezTo>
                    <a:cubicBezTo>
                      <a:pt x="51436" y="72126"/>
                      <a:pt x="51325" y="72176"/>
                      <a:pt x="51249" y="72272"/>
                    </a:cubicBezTo>
                    <a:cubicBezTo>
                      <a:pt x="50986" y="72602"/>
                      <a:pt x="44972" y="80268"/>
                      <a:pt x="44152" y="88399"/>
                    </a:cubicBezTo>
                    <a:cubicBezTo>
                      <a:pt x="43041" y="86726"/>
                      <a:pt x="40993" y="82800"/>
                      <a:pt x="42996" y="78792"/>
                    </a:cubicBezTo>
                    <a:cubicBezTo>
                      <a:pt x="44043" y="76700"/>
                      <a:pt x="44998" y="75422"/>
                      <a:pt x="45840" y="74295"/>
                    </a:cubicBezTo>
                    <a:cubicBezTo>
                      <a:pt x="47233" y="72431"/>
                      <a:pt x="48239" y="71084"/>
                      <a:pt x="48593" y="67543"/>
                    </a:cubicBezTo>
                    <a:cubicBezTo>
                      <a:pt x="48926" y="64216"/>
                      <a:pt x="50027" y="63921"/>
                      <a:pt x="51422" y="63549"/>
                    </a:cubicBezTo>
                    <a:cubicBezTo>
                      <a:pt x="52247" y="63327"/>
                      <a:pt x="53183" y="63076"/>
                      <a:pt x="54042" y="62217"/>
                    </a:cubicBezTo>
                    <a:cubicBezTo>
                      <a:pt x="55486" y="60773"/>
                      <a:pt x="58207" y="59801"/>
                      <a:pt x="59810" y="59325"/>
                    </a:cubicBezTo>
                    <a:close/>
                    <a:moveTo>
                      <a:pt x="36826" y="84015"/>
                    </a:moveTo>
                    <a:cubicBezTo>
                      <a:pt x="37534" y="84313"/>
                      <a:pt x="38185" y="84573"/>
                      <a:pt x="38738" y="84787"/>
                    </a:cubicBezTo>
                    <a:cubicBezTo>
                      <a:pt x="39473" y="85176"/>
                      <a:pt x="40066" y="85367"/>
                      <a:pt x="40426" y="85456"/>
                    </a:cubicBezTo>
                    <a:cubicBezTo>
                      <a:pt x="41936" y="88877"/>
                      <a:pt x="44508" y="90541"/>
                      <a:pt x="47123" y="92012"/>
                    </a:cubicBezTo>
                    <a:cubicBezTo>
                      <a:pt x="46384" y="91875"/>
                      <a:pt x="45457" y="91772"/>
                      <a:pt x="44332" y="91772"/>
                    </a:cubicBezTo>
                    <a:cubicBezTo>
                      <a:pt x="43765" y="91772"/>
                      <a:pt x="43149" y="91798"/>
                      <a:pt x="42481" y="91859"/>
                    </a:cubicBezTo>
                    <a:cubicBezTo>
                      <a:pt x="42324" y="91873"/>
                      <a:pt x="42170" y="91879"/>
                      <a:pt x="42020" y="91879"/>
                    </a:cubicBezTo>
                    <a:cubicBezTo>
                      <a:pt x="41135" y="91879"/>
                      <a:pt x="40355" y="91646"/>
                      <a:pt x="39657" y="91274"/>
                    </a:cubicBezTo>
                    <a:cubicBezTo>
                      <a:pt x="39909" y="91164"/>
                      <a:pt x="40049" y="90990"/>
                      <a:pt x="40110" y="90864"/>
                    </a:cubicBezTo>
                    <a:cubicBezTo>
                      <a:pt x="40770" y="89528"/>
                      <a:pt x="38038" y="85636"/>
                      <a:pt x="36826" y="84015"/>
                    </a:cubicBezTo>
                    <a:close/>
                    <a:moveTo>
                      <a:pt x="20905" y="90209"/>
                    </a:moveTo>
                    <a:cubicBezTo>
                      <a:pt x="21981" y="90209"/>
                      <a:pt x="23138" y="90281"/>
                      <a:pt x="24387" y="90455"/>
                    </a:cubicBezTo>
                    <a:cubicBezTo>
                      <a:pt x="30007" y="91233"/>
                      <a:pt x="31992" y="93870"/>
                      <a:pt x="32639" y="95170"/>
                    </a:cubicBezTo>
                    <a:cubicBezTo>
                      <a:pt x="29934" y="94254"/>
                      <a:pt x="26949" y="93965"/>
                      <a:pt x="24260" y="93965"/>
                    </a:cubicBezTo>
                    <a:cubicBezTo>
                      <a:pt x="19827" y="93965"/>
                      <a:pt x="16196" y="94751"/>
                      <a:pt x="15948" y="94807"/>
                    </a:cubicBezTo>
                    <a:cubicBezTo>
                      <a:pt x="15743" y="94852"/>
                      <a:pt x="15611" y="95056"/>
                      <a:pt x="15658" y="95263"/>
                    </a:cubicBezTo>
                    <a:cubicBezTo>
                      <a:pt x="15697" y="95442"/>
                      <a:pt x="15855" y="95563"/>
                      <a:pt x="16030" y="95563"/>
                    </a:cubicBezTo>
                    <a:cubicBezTo>
                      <a:pt x="16058" y="95563"/>
                      <a:pt x="16086" y="95560"/>
                      <a:pt x="16113" y="95554"/>
                    </a:cubicBezTo>
                    <a:cubicBezTo>
                      <a:pt x="16173" y="95541"/>
                      <a:pt x="19840" y="94748"/>
                      <a:pt x="24289" y="94748"/>
                    </a:cubicBezTo>
                    <a:cubicBezTo>
                      <a:pt x="26903" y="94748"/>
                      <a:pt x="29787" y="95022"/>
                      <a:pt x="32369" y="95888"/>
                    </a:cubicBezTo>
                    <a:cubicBezTo>
                      <a:pt x="29806" y="97262"/>
                      <a:pt x="21168" y="101670"/>
                      <a:pt x="15922" y="101670"/>
                    </a:cubicBezTo>
                    <a:cubicBezTo>
                      <a:pt x="15881" y="101670"/>
                      <a:pt x="15841" y="101670"/>
                      <a:pt x="15799" y="101668"/>
                    </a:cubicBezTo>
                    <a:cubicBezTo>
                      <a:pt x="10417" y="101596"/>
                      <a:pt x="2867" y="96580"/>
                      <a:pt x="1025" y="95297"/>
                    </a:cubicBezTo>
                    <a:cubicBezTo>
                      <a:pt x="2236" y="94385"/>
                      <a:pt x="5926" y="91785"/>
                      <a:pt x="8559" y="91785"/>
                    </a:cubicBezTo>
                    <a:cubicBezTo>
                      <a:pt x="8700" y="91785"/>
                      <a:pt x="8837" y="91792"/>
                      <a:pt x="8971" y="91808"/>
                    </a:cubicBezTo>
                    <a:cubicBezTo>
                      <a:pt x="9205" y="91835"/>
                      <a:pt x="9443" y="91848"/>
                      <a:pt x="9686" y="91848"/>
                    </a:cubicBezTo>
                    <a:cubicBezTo>
                      <a:pt x="10863" y="91848"/>
                      <a:pt x="12142" y="91550"/>
                      <a:pt x="13585" y="91216"/>
                    </a:cubicBezTo>
                    <a:cubicBezTo>
                      <a:pt x="15582" y="90755"/>
                      <a:pt x="17939" y="90209"/>
                      <a:pt x="20905" y="90209"/>
                    </a:cubicBezTo>
                    <a:close/>
                    <a:moveTo>
                      <a:pt x="68758" y="80692"/>
                    </a:moveTo>
                    <a:cubicBezTo>
                      <a:pt x="70073" y="83835"/>
                      <a:pt x="71221" y="85737"/>
                      <a:pt x="72158" y="87290"/>
                    </a:cubicBezTo>
                    <a:cubicBezTo>
                      <a:pt x="73490" y="89499"/>
                      <a:pt x="74454" y="91095"/>
                      <a:pt x="75073" y="94807"/>
                    </a:cubicBezTo>
                    <a:cubicBezTo>
                      <a:pt x="75947" y="100046"/>
                      <a:pt x="74343" y="102815"/>
                      <a:pt x="73718" y="103663"/>
                    </a:cubicBezTo>
                    <a:cubicBezTo>
                      <a:pt x="70689" y="101136"/>
                      <a:pt x="70679" y="92644"/>
                      <a:pt x="70679" y="92556"/>
                    </a:cubicBezTo>
                    <a:cubicBezTo>
                      <a:pt x="70681" y="92343"/>
                      <a:pt x="70510" y="92172"/>
                      <a:pt x="70298" y="92171"/>
                    </a:cubicBezTo>
                    <a:lnTo>
                      <a:pt x="70296" y="92171"/>
                    </a:lnTo>
                    <a:cubicBezTo>
                      <a:pt x="70086" y="92171"/>
                      <a:pt x="69915" y="92341"/>
                      <a:pt x="69914" y="92552"/>
                    </a:cubicBezTo>
                    <a:cubicBezTo>
                      <a:pt x="69912" y="92922"/>
                      <a:pt x="69925" y="101253"/>
                      <a:pt x="73102" y="104137"/>
                    </a:cubicBezTo>
                    <a:cubicBezTo>
                      <a:pt x="73024" y="104153"/>
                      <a:pt x="72939" y="104164"/>
                      <a:pt x="72834" y="104164"/>
                    </a:cubicBezTo>
                    <a:cubicBezTo>
                      <a:pt x="72097" y="104141"/>
                      <a:pt x="70414" y="103508"/>
                      <a:pt x="67418" y="99515"/>
                    </a:cubicBezTo>
                    <a:cubicBezTo>
                      <a:pt x="63299" y="94023"/>
                      <a:pt x="67452" y="83624"/>
                      <a:pt x="68758" y="80692"/>
                    </a:cubicBezTo>
                    <a:close/>
                    <a:moveTo>
                      <a:pt x="46012" y="104863"/>
                    </a:moveTo>
                    <a:cubicBezTo>
                      <a:pt x="49504" y="104863"/>
                      <a:pt x="53229" y="105353"/>
                      <a:pt x="57016" y="107662"/>
                    </a:cubicBezTo>
                    <a:cubicBezTo>
                      <a:pt x="55848" y="107603"/>
                      <a:pt x="54646" y="107567"/>
                      <a:pt x="53445" y="107567"/>
                    </a:cubicBezTo>
                    <a:cubicBezTo>
                      <a:pt x="49865" y="107567"/>
                      <a:pt x="46293" y="107883"/>
                      <a:pt x="43636" y="108833"/>
                    </a:cubicBezTo>
                    <a:cubicBezTo>
                      <a:pt x="43437" y="108905"/>
                      <a:pt x="43334" y="109123"/>
                      <a:pt x="43403" y="109322"/>
                    </a:cubicBezTo>
                    <a:cubicBezTo>
                      <a:pt x="43461" y="109478"/>
                      <a:pt x="43607" y="109577"/>
                      <a:pt x="43765" y="109577"/>
                    </a:cubicBezTo>
                    <a:cubicBezTo>
                      <a:pt x="43807" y="109577"/>
                      <a:pt x="43850" y="109570"/>
                      <a:pt x="43893" y="109554"/>
                    </a:cubicBezTo>
                    <a:cubicBezTo>
                      <a:pt x="46427" y="108649"/>
                      <a:pt x="49888" y="108347"/>
                      <a:pt x="53383" y="108347"/>
                    </a:cubicBezTo>
                    <a:cubicBezTo>
                      <a:pt x="54928" y="108347"/>
                      <a:pt x="56479" y="108406"/>
                      <a:pt x="57959" y="108498"/>
                    </a:cubicBezTo>
                    <a:cubicBezTo>
                      <a:pt x="57909" y="108983"/>
                      <a:pt x="57709" y="109851"/>
                      <a:pt x="56952" y="110672"/>
                    </a:cubicBezTo>
                    <a:cubicBezTo>
                      <a:pt x="55712" y="112020"/>
                      <a:pt x="53519" y="112704"/>
                      <a:pt x="50435" y="112704"/>
                    </a:cubicBezTo>
                    <a:cubicBezTo>
                      <a:pt x="41968" y="112704"/>
                      <a:pt x="39294" y="112262"/>
                      <a:pt x="33868" y="110635"/>
                    </a:cubicBezTo>
                    <a:cubicBezTo>
                      <a:pt x="30409" y="109598"/>
                      <a:pt x="27605" y="109354"/>
                      <a:pt x="25938" y="109322"/>
                    </a:cubicBezTo>
                    <a:cubicBezTo>
                      <a:pt x="28669" y="107933"/>
                      <a:pt x="34684" y="105130"/>
                      <a:pt x="38761" y="105130"/>
                    </a:cubicBezTo>
                    <a:cubicBezTo>
                      <a:pt x="39841" y="105130"/>
                      <a:pt x="40957" y="105068"/>
                      <a:pt x="42137" y="105003"/>
                    </a:cubicBezTo>
                    <a:cubicBezTo>
                      <a:pt x="43389" y="104934"/>
                      <a:pt x="44684" y="104863"/>
                      <a:pt x="46012" y="104863"/>
                    </a:cubicBezTo>
                    <a:close/>
                    <a:moveTo>
                      <a:pt x="197288" y="100968"/>
                    </a:moveTo>
                    <a:cubicBezTo>
                      <a:pt x="197675" y="100968"/>
                      <a:pt x="198014" y="100980"/>
                      <a:pt x="198295" y="100997"/>
                    </a:cubicBezTo>
                    <a:cubicBezTo>
                      <a:pt x="196420" y="102703"/>
                      <a:pt x="190894" y="107793"/>
                      <a:pt x="187615" y="111372"/>
                    </a:cubicBezTo>
                    <a:cubicBezTo>
                      <a:pt x="184266" y="115024"/>
                      <a:pt x="179261" y="115264"/>
                      <a:pt x="177980" y="115264"/>
                    </a:cubicBezTo>
                    <a:cubicBezTo>
                      <a:pt x="177794" y="115264"/>
                      <a:pt x="177687" y="115259"/>
                      <a:pt x="177674" y="115259"/>
                    </a:cubicBezTo>
                    <a:lnTo>
                      <a:pt x="169746" y="115593"/>
                    </a:lnTo>
                    <a:cubicBezTo>
                      <a:pt x="169748" y="115591"/>
                      <a:pt x="169751" y="115587"/>
                      <a:pt x="169752" y="115585"/>
                    </a:cubicBezTo>
                    <a:cubicBezTo>
                      <a:pt x="176985" y="111797"/>
                      <a:pt x="185123" y="108487"/>
                      <a:pt x="185242" y="108439"/>
                    </a:cubicBezTo>
                    <a:cubicBezTo>
                      <a:pt x="185438" y="108359"/>
                      <a:pt x="185532" y="108136"/>
                      <a:pt x="185453" y="107939"/>
                    </a:cubicBezTo>
                    <a:cubicBezTo>
                      <a:pt x="185392" y="107790"/>
                      <a:pt x="185248" y="107701"/>
                      <a:pt x="185096" y="107701"/>
                    </a:cubicBezTo>
                    <a:cubicBezTo>
                      <a:pt x="185048" y="107701"/>
                      <a:pt x="185000" y="107710"/>
                      <a:pt x="184953" y="107728"/>
                    </a:cubicBezTo>
                    <a:cubicBezTo>
                      <a:pt x="184494" y="107915"/>
                      <a:pt x="177386" y="110807"/>
                      <a:pt x="170589" y="114278"/>
                    </a:cubicBezTo>
                    <a:cubicBezTo>
                      <a:pt x="172159" y="111902"/>
                      <a:pt x="175035" y="107906"/>
                      <a:pt x="177921" y="105742"/>
                    </a:cubicBezTo>
                    <a:cubicBezTo>
                      <a:pt x="180253" y="103993"/>
                      <a:pt x="182628" y="103857"/>
                      <a:pt x="184925" y="103725"/>
                    </a:cubicBezTo>
                    <a:cubicBezTo>
                      <a:pt x="186815" y="103618"/>
                      <a:pt x="188768" y="103506"/>
                      <a:pt x="190631" y="102491"/>
                    </a:cubicBezTo>
                    <a:cubicBezTo>
                      <a:pt x="192964" y="101219"/>
                      <a:pt x="195580" y="100968"/>
                      <a:pt x="197288" y="100968"/>
                    </a:cubicBezTo>
                    <a:close/>
                    <a:moveTo>
                      <a:pt x="165075" y="84422"/>
                    </a:moveTo>
                    <a:lnTo>
                      <a:pt x="165075" y="84422"/>
                    </a:lnTo>
                    <a:cubicBezTo>
                      <a:pt x="164969" y="86834"/>
                      <a:pt x="164703" y="93260"/>
                      <a:pt x="164703" y="97243"/>
                    </a:cubicBezTo>
                    <a:cubicBezTo>
                      <a:pt x="164703" y="102177"/>
                      <a:pt x="164703" y="108316"/>
                      <a:pt x="160677" y="111537"/>
                    </a:cubicBezTo>
                    <a:cubicBezTo>
                      <a:pt x="157205" y="114314"/>
                      <a:pt x="150871" y="117128"/>
                      <a:pt x="149011" y="117924"/>
                    </a:cubicBezTo>
                    <a:cubicBezTo>
                      <a:pt x="149733" y="117047"/>
                      <a:pt x="150477" y="115942"/>
                      <a:pt x="151248" y="114519"/>
                    </a:cubicBezTo>
                    <a:cubicBezTo>
                      <a:pt x="156614" y="104612"/>
                      <a:pt x="159160" y="98703"/>
                      <a:pt x="159184" y="98646"/>
                    </a:cubicBezTo>
                    <a:cubicBezTo>
                      <a:pt x="159267" y="98451"/>
                      <a:pt x="159177" y="98227"/>
                      <a:pt x="158984" y="98143"/>
                    </a:cubicBezTo>
                    <a:cubicBezTo>
                      <a:pt x="158934" y="98121"/>
                      <a:pt x="158883" y="98111"/>
                      <a:pt x="158832" y="98111"/>
                    </a:cubicBezTo>
                    <a:cubicBezTo>
                      <a:pt x="158684" y="98111"/>
                      <a:pt x="158543" y="98198"/>
                      <a:pt x="158481" y="98343"/>
                    </a:cubicBezTo>
                    <a:cubicBezTo>
                      <a:pt x="158455" y="98401"/>
                      <a:pt x="155922" y="104282"/>
                      <a:pt x="150574" y="114154"/>
                    </a:cubicBezTo>
                    <a:cubicBezTo>
                      <a:pt x="149877" y="115441"/>
                      <a:pt x="149212" y="116448"/>
                      <a:pt x="148569" y="117256"/>
                    </a:cubicBezTo>
                    <a:cubicBezTo>
                      <a:pt x="147930" y="115139"/>
                      <a:pt x="147065" y="110072"/>
                      <a:pt x="150416" y="103675"/>
                    </a:cubicBezTo>
                    <a:cubicBezTo>
                      <a:pt x="153082" y="98587"/>
                      <a:pt x="155715" y="96091"/>
                      <a:pt x="157832" y="94084"/>
                    </a:cubicBezTo>
                    <a:cubicBezTo>
                      <a:pt x="159349" y="92646"/>
                      <a:pt x="160548" y="91512"/>
                      <a:pt x="161267" y="89895"/>
                    </a:cubicBezTo>
                    <a:cubicBezTo>
                      <a:pt x="162395" y="87357"/>
                      <a:pt x="164128" y="85385"/>
                      <a:pt x="165075" y="84422"/>
                    </a:cubicBezTo>
                    <a:close/>
                    <a:moveTo>
                      <a:pt x="166378" y="125662"/>
                    </a:moveTo>
                    <a:cubicBezTo>
                      <a:pt x="167366" y="125662"/>
                      <a:pt x="168312" y="125769"/>
                      <a:pt x="169106" y="125859"/>
                    </a:cubicBezTo>
                    <a:cubicBezTo>
                      <a:pt x="169662" y="125923"/>
                      <a:pt x="170140" y="125977"/>
                      <a:pt x="170505" y="125977"/>
                    </a:cubicBezTo>
                    <a:cubicBezTo>
                      <a:pt x="170886" y="125977"/>
                      <a:pt x="171329" y="125955"/>
                      <a:pt x="171819" y="125932"/>
                    </a:cubicBezTo>
                    <a:cubicBezTo>
                      <a:pt x="172392" y="125904"/>
                      <a:pt x="173041" y="125872"/>
                      <a:pt x="173724" y="125872"/>
                    </a:cubicBezTo>
                    <a:cubicBezTo>
                      <a:pt x="174943" y="125872"/>
                      <a:pt x="176272" y="125973"/>
                      <a:pt x="177472" y="126374"/>
                    </a:cubicBezTo>
                    <a:cubicBezTo>
                      <a:pt x="179310" y="126987"/>
                      <a:pt x="183066" y="129259"/>
                      <a:pt x="184805" y="130340"/>
                    </a:cubicBezTo>
                    <a:cubicBezTo>
                      <a:pt x="182595" y="130587"/>
                      <a:pt x="177401" y="131149"/>
                      <a:pt x="172981" y="131466"/>
                    </a:cubicBezTo>
                    <a:cubicBezTo>
                      <a:pt x="172769" y="131481"/>
                      <a:pt x="172557" y="131489"/>
                      <a:pt x="172346" y="131489"/>
                    </a:cubicBezTo>
                    <a:cubicBezTo>
                      <a:pt x="168357" y="131489"/>
                      <a:pt x="164420" y="128821"/>
                      <a:pt x="162618" y="127414"/>
                    </a:cubicBezTo>
                    <a:lnTo>
                      <a:pt x="162618" y="127414"/>
                    </a:lnTo>
                    <a:cubicBezTo>
                      <a:pt x="165374" y="128038"/>
                      <a:pt x="168353" y="128506"/>
                      <a:pt x="171089" y="128506"/>
                    </a:cubicBezTo>
                    <a:cubicBezTo>
                      <a:pt x="171462" y="128506"/>
                      <a:pt x="171830" y="128497"/>
                      <a:pt x="172193" y="128478"/>
                    </a:cubicBezTo>
                    <a:cubicBezTo>
                      <a:pt x="172406" y="128467"/>
                      <a:pt x="172567" y="128287"/>
                      <a:pt x="172557" y="128076"/>
                    </a:cubicBezTo>
                    <a:cubicBezTo>
                      <a:pt x="172547" y="127876"/>
                      <a:pt x="172382" y="127713"/>
                      <a:pt x="172189" y="127713"/>
                    </a:cubicBezTo>
                    <a:cubicBezTo>
                      <a:pt x="172179" y="127713"/>
                      <a:pt x="172168" y="127714"/>
                      <a:pt x="172157" y="127715"/>
                    </a:cubicBezTo>
                    <a:cubicBezTo>
                      <a:pt x="171811" y="127732"/>
                      <a:pt x="171460" y="127740"/>
                      <a:pt x="171105" y="127740"/>
                    </a:cubicBezTo>
                    <a:cubicBezTo>
                      <a:pt x="168290" y="127740"/>
                      <a:pt x="165205" y="127233"/>
                      <a:pt x="162381" y="126573"/>
                    </a:cubicBezTo>
                    <a:cubicBezTo>
                      <a:pt x="163604" y="125861"/>
                      <a:pt x="165030" y="125662"/>
                      <a:pt x="166378" y="125662"/>
                    </a:cubicBezTo>
                    <a:close/>
                    <a:moveTo>
                      <a:pt x="129076" y="102086"/>
                    </a:moveTo>
                    <a:cubicBezTo>
                      <a:pt x="129770" y="103994"/>
                      <a:pt x="131974" y="110615"/>
                      <a:pt x="130943" y="115084"/>
                    </a:cubicBezTo>
                    <a:cubicBezTo>
                      <a:pt x="130480" y="117083"/>
                      <a:pt x="130410" y="119094"/>
                      <a:pt x="130347" y="120868"/>
                    </a:cubicBezTo>
                    <a:cubicBezTo>
                      <a:pt x="130237" y="123944"/>
                      <a:pt x="130150" y="126372"/>
                      <a:pt x="128227" y="127334"/>
                    </a:cubicBezTo>
                    <a:cubicBezTo>
                      <a:pt x="126613" y="128142"/>
                      <a:pt x="124643" y="129503"/>
                      <a:pt x="123013" y="130714"/>
                    </a:cubicBezTo>
                    <a:cubicBezTo>
                      <a:pt x="125673" y="125481"/>
                      <a:pt x="125459" y="116472"/>
                      <a:pt x="125445" y="115992"/>
                    </a:cubicBezTo>
                    <a:cubicBezTo>
                      <a:pt x="125440" y="115781"/>
                      <a:pt x="125266" y="115631"/>
                      <a:pt x="125050" y="115620"/>
                    </a:cubicBezTo>
                    <a:cubicBezTo>
                      <a:pt x="124839" y="115627"/>
                      <a:pt x="124673" y="115803"/>
                      <a:pt x="124679" y="116014"/>
                    </a:cubicBezTo>
                    <a:cubicBezTo>
                      <a:pt x="124683" y="116145"/>
                      <a:pt x="124967" y="127844"/>
                      <a:pt x="121191" y="132108"/>
                    </a:cubicBezTo>
                    <a:cubicBezTo>
                      <a:pt x="120942" y="132305"/>
                      <a:pt x="120720" y="132483"/>
                      <a:pt x="120530" y="132636"/>
                    </a:cubicBezTo>
                    <a:cubicBezTo>
                      <a:pt x="120659" y="130764"/>
                      <a:pt x="120691" y="126419"/>
                      <a:pt x="118733" y="122503"/>
                    </a:cubicBezTo>
                    <a:cubicBezTo>
                      <a:pt x="116438" y="117912"/>
                      <a:pt x="121619" y="109397"/>
                      <a:pt x="122025" y="108745"/>
                    </a:cubicBezTo>
                    <a:lnTo>
                      <a:pt x="129076" y="102086"/>
                    </a:lnTo>
                    <a:close/>
                    <a:moveTo>
                      <a:pt x="110725" y="0"/>
                    </a:moveTo>
                    <a:cubicBezTo>
                      <a:pt x="110594" y="0"/>
                      <a:pt x="110474" y="86"/>
                      <a:pt x="110410" y="203"/>
                    </a:cubicBezTo>
                    <a:cubicBezTo>
                      <a:pt x="110371" y="276"/>
                      <a:pt x="106478" y="7549"/>
                      <a:pt x="104817" y="14189"/>
                    </a:cubicBezTo>
                    <a:cubicBezTo>
                      <a:pt x="103356" y="20032"/>
                      <a:pt x="106791" y="27313"/>
                      <a:pt x="109297" y="32629"/>
                    </a:cubicBezTo>
                    <a:cubicBezTo>
                      <a:pt x="109575" y="33219"/>
                      <a:pt x="109830" y="33766"/>
                      <a:pt x="110072" y="34292"/>
                    </a:cubicBezTo>
                    <a:cubicBezTo>
                      <a:pt x="108490" y="41830"/>
                      <a:pt x="111356" y="54913"/>
                      <a:pt x="111486" y="55498"/>
                    </a:cubicBezTo>
                    <a:cubicBezTo>
                      <a:pt x="111503" y="55569"/>
                      <a:pt x="111539" y="55629"/>
                      <a:pt x="111587" y="55676"/>
                    </a:cubicBezTo>
                    <a:cubicBezTo>
                      <a:pt x="110204" y="58331"/>
                      <a:pt x="108862" y="61126"/>
                      <a:pt x="107556" y="63986"/>
                    </a:cubicBezTo>
                    <a:cubicBezTo>
                      <a:pt x="106934" y="59662"/>
                      <a:pt x="105885" y="57195"/>
                      <a:pt x="105019" y="55162"/>
                    </a:cubicBezTo>
                    <a:cubicBezTo>
                      <a:pt x="104368" y="53632"/>
                      <a:pt x="103854" y="52423"/>
                      <a:pt x="103678" y="50845"/>
                    </a:cubicBezTo>
                    <a:cubicBezTo>
                      <a:pt x="103551" y="49695"/>
                      <a:pt x="103646" y="48557"/>
                      <a:pt x="103738" y="47460"/>
                    </a:cubicBezTo>
                    <a:cubicBezTo>
                      <a:pt x="103967" y="44720"/>
                      <a:pt x="104205" y="41888"/>
                      <a:pt x="100792" y="39157"/>
                    </a:cubicBezTo>
                    <a:cubicBezTo>
                      <a:pt x="98756" y="37528"/>
                      <a:pt x="98045" y="36307"/>
                      <a:pt x="97358" y="35128"/>
                    </a:cubicBezTo>
                    <a:cubicBezTo>
                      <a:pt x="96549" y="33740"/>
                      <a:pt x="95786" y="32428"/>
                      <a:pt x="92964" y="30888"/>
                    </a:cubicBezTo>
                    <a:cubicBezTo>
                      <a:pt x="89126" y="28797"/>
                      <a:pt x="83322" y="28525"/>
                      <a:pt x="80576" y="28525"/>
                    </a:cubicBezTo>
                    <a:cubicBezTo>
                      <a:pt x="79696" y="28525"/>
                      <a:pt x="79130" y="28553"/>
                      <a:pt x="79044" y="28558"/>
                    </a:cubicBezTo>
                    <a:cubicBezTo>
                      <a:pt x="78863" y="28568"/>
                      <a:pt x="78715" y="28700"/>
                      <a:pt x="78685" y="28877"/>
                    </a:cubicBezTo>
                    <a:cubicBezTo>
                      <a:pt x="78656" y="29054"/>
                      <a:pt x="78754" y="29228"/>
                      <a:pt x="78920" y="29294"/>
                    </a:cubicBezTo>
                    <a:cubicBezTo>
                      <a:pt x="78986" y="29322"/>
                      <a:pt x="85611" y="32038"/>
                      <a:pt x="86920" y="37712"/>
                    </a:cubicBezTo>
                    <a:cubicBezTo>
                      <a:pt x="87181" y="38845"/>
                      <a:pt x="87359" y="39745"/>
                      <a:pt x="87505" y="40481"/>
                    </a:cubicBezTo>
                    <a:cubicBezTo>
                      <a:pt x="88138" y="43678"/>
                      <a:pt x="88189" y="43939"/>
                      <a:pt x="91631" y="46616"/>
                    </a:cubicBezTo>
                    <a:cubicBezTo>
                      <a:pt x="95608" y="49709"/>
                      <a:pt x="102383" y="51912"/>
                      <a:pt x="103126" y="52148"/>
                    </a:cubicBezTo>
                    <a:cubicBezTo>
                      <a:pt x="103395" y="53298"/>
                      <a:pt x="103830" y="54321"/>
                      <a:pt x="104315" y="55461"/>
                    </a:cubicBezTo>
                    <a:cubicBezTo>
                      <a:pt x="105240" y="57633"/>
                      <a:pt x="106379" y="60319"/>
                      <a:pt x="106954" y="65314"/>
                    </a:cubicBezTo>
                    <a:cubicBezTo>
                      <a:pt x="106284" y="66804"/>
                      <a:pt x="105624" y="68308"/>
                      <a:pt x="104971" y="69816"/>
                    </a:cubicBezTo>
                    <a:cubicBezTo>
                      <a:pt x="104662" y="69979"/>
                      <a:pt x="104479" y="70073"/>
                      <a:pt x="104463" y="70080"/>
                    </a:cubicBezTo>
                    <a:cubicBezTo>
                      <a:pt x="104274" y="70175"/>
                      <a:pt x="104198" y="70404"/>
                      <a:pt x="104292" y="70595"/>
                    </a:cubicBezTo>
                    <a:cubicBezTo>
                      <a:pt x="104346" y="70701"/>
                      <a:pt x="104446" y="70758"/>
                      <a:pt x="104553" y="70784"/>
                    </a:cubicBezTo>
                    <a:cubicBezTo>
                      <a:pt x="103729" y="72697"/>
                      <a:pt x="102919" y="74610"/>
                      <a:pt x="102121" y="76501"/>
                    </a:cubicBezTo>
                    <a:cubicBezTo>
                      <a:pt x="101936" y="74817"/>
                      <a:pt x="101086" y="72075"/>
                      <a:pt x="100083" y="69271"/>
                    </a:cubicBezTo>
                    <a:cubicBezTo>
                      <a:pt x="100130" y="69267"/>
                      <a:pt x="100176" y="69260"/>
                      <a:pt x="100218" y="69240"/>
                    </a:cubicBezTo>
                    <a:cubicBezTo>
                      <a:pt x="100432" y="69132"/>
                      <a:pt x="105432" y="66596"/>
                      <a:pt x="105432" y="63477"/>
                    </a:cubicBezTo>
                    <a:cubicBezTo>
                      <a:pt x="105432" y="63264"/>
                      <a:pt x="105261" y="63093"/>
                      <a:pt x="105050" y="63093"/>
                    </a:cubicBezTo>
                    <a:cubicBezTo>
                      <a:pt x="104838" y="63093"/>
                      <a:pt x="104667" y="63264"/>
                      <a:pt x="104667" y="63477"/>
                    </a:cubicBezTo>
                    <a:cubicBezTo>
                      <a:pt x="104667" y="65471"/>
                      <a:pt x="101973" y="67329"/>
                      <a:pt x="100625" y="68135"/>
                    </a:cubicBezTo>
                    <a:cubicBezTo>
                      <a:pt x="101147" y="65921"/>
                      <a:pt x="102441" y="60088"/>
                      <a:pt x="102092" y="57994"/>
                    </a:cubicBezTo>
                    <a:cubicBezTo>
                      <a:pt x="102061" y="57807"/>
                      <a:pt x="101902" y="57673"/>
                      <a:pt x="101714" y="57673"/>
                    </a:cubicBezTo>
                    <a:cubicBezTo>
                      <a:pt x="101693" y="57673"/>
                      <a:pt x="101672" y="57675"/>
                      <a:pt x="101650" y="57678"/>
                    </a:cubicBezTo>
                    <a:cubicBezTo>
                      <a:pt x="101443" y="57715"/>
                      <a:pt x="101301" y="57911"/>
                      <a:pt x="101335" y="58120"/>
                    </a:cubicBezTo>
                    <a:cubicBezTo>
                      <a:pt x="101684" y="60211"/>
                      <a:pt x="100172" y="66742"/>
                      <a:pt x="99769" y="68411"/>
                    </a:cubicBezTo>
                    <a:cubicBezTo>
                      <a:pt x="99571" y="67874"/>
                      <a:pt x="99371" y="67337"/>
                      <a:pt x="99171" y="66810"/>
                    </a:cubicBezTo>
                    <a:cubicBezTo>
                      <a:pt x="99171" y="66714"/>
                      <a:pt x="99136" y="66627"/>
                      <a:pt x="99073" y="66558"/>
                    </a:cubicBezTo>
                    <a:cubicBezTo>
                      <a:pt x="97787" y="63201"/>
                      <a:pt x="96521" y="60250"/>
                      <a:pt x="96228" y="59572"/>
                    </a:cubicBezTo>
                    <a:cubicBezTo>
                      <a:pt x="96166" y="59428"/>
                      <a:pt x="96025" y="59341"/>
                      <a:pt x="95877" y="59341"/>
                    </a:cubicBezTo>
                    <a:cubicBezTo>
                      <a:pt x="95826" y="59341"/>
                      <a:pt x="95775" y="59351"/>
                      <a:pt x="95725" y="59373"/>
                    </a:cubicBezTo>
                    <a:cubicBezTo>
                      <a:pt x="95531" y="59457"/>
                      <a:pt x="95442" y="59683"/>
                      <a:pt x="95526" y="59877"/>
                    </a:cubicBezTo>
                    <a:cubicBezTo>
                      <a:pt x="96327" y="61727"/>
                      <a:pt x="97224" y="63905"/>
                      <a:pt x="98072" y="66094"/>
                    </a:cubicBezTo>
                    <a:cubicBezTo>
                      <a:pt x="96498" y="65154"/>
                      <a:pt x="94450" y="62636"/>
                      <a:pt x="93685" y="61583"/>
                    </a:cubicBezTo>
                    <a:cubicBezTo>
                      <a:pt x="93611" y="61480"/>
                      <a:pt x="93494" y="61425"/>
                      <a:pt x="93376" y="61425"/>
                    </a:cubicBezTo>
                    <a:cubicBezTo>
                      <a:pt x="93297" y="61425"/>
                      <a:pt x="93218" y="61449"/>
                      <a:pt x="93150" y="61499"/>
                    </a:cubicBezTo>
                    <a:cubicBezTo>
                      <a:pt x="92979" y="61624"/>
                      <a:pt x="92942" y="61863"/>
                      <a:pt x="93066" y="62034"/>
                    </a:cubicBezTo>
                    <a:cubicBezTo>
                      <a:pt x="93200" y="62219"/>
                      <a:pt x="96267" y="66400"/>
                      <a:pt x="98464" y="67110"/>
                    </a:cubicBezTo>
                    <a:cubicBezTo>
                      <a:pt x="99023" y="68583"/>
                      <a:pt x="99549" y="70034"/>
                      <a:pt x="99999" y="71374"/>
                    </a:cubicBezTo>
                    <a:cubicBezTo>
                      <a:pt x="98297" y="71023"/>
                      <a:pt x="95478" y="69005"/>
                      <a:pt x="94449" y="68181"/>
                    </a:cubicBezTo>
                    <a:cubicBezTo>
                      <a:pt x="94378" y="68125"/>
                      <a:pt x="94293" y="68098"/>
                      <a:pt x="94209" y="68098"/>
                    </a:cubicBezTo>
                    <a:cubicBezTo>
                      <a:pt x="94097" y="68098"/>
                      <a:pt x="93986" y="68147"/>
                      <a:pt x="93911" y="68242"/>
                    </a:cubicBezTo>
                    <a:cubicBezTo>
                      <a:pt x="93779" y="68407"/>
                      <a:pt x="93806" y="68648"/>
                      <a:pt x="93971" y="68781"/>
                    </a:cubicBezTo>
                    <a:cubicBezTo>
                      <a:pt x="94140" y="68916"/>
                      <a:pt x="98031" y="72005"/>
                      <a:pt x="100266" y="72182"/>
                    </a:cubicBezTo>
                    <a:cubicBezTo>
                      <a:pt x="101102" y="74776"/>
                      <a:pt x="101587" y="76823"/>
                      <a:pt x="101351" y="77531"/>
                    </a:cubicBezTo>
                    <a:cubicBezTo>
                      <a:pt x="101295" y="77697"/>
                      <a:pt x="101365" y="77870"/>
                      <a:pt x="101503" y="77964"/>
                    </a:cubicBezTo>
                    <a:cubicBezTo>
                      <a:pt x="97760" y="86841"/>
                      <a:pt x="94225" y="95222"/>
                      <a:pt x="90975" y="99949"/>
                    </a:cubicBezTo>
                    <a:cubicBezTo>
                      <a:pt x="89605" y="101942"/>
                      <a:pt x="88307" y="104373"/>
                      <a:pt x="87064" y="107138"/>
                    </a:cubicBezTo>
                    <a:cubicBezTo>
                      <a:pt x="87026" y="105191"/>
                      <a:pt x="86927" y="102504"/>
                      <a:pt x="86676" y="101400"/>
                    </a:cubicBezTo>
                    <a:lnTo>
                      <a:pt x="87503" y="93536"/>
                    </a:lnTo>
                    <a:cubicBezTo>
                      <a:pt x="87525" y="93325"/>
                      <a:pt x="87374" y="93137"/>
                      <a:pt x="87164" y="93115"/>
                    </a:cubicBezTo>
                    <a:cubicBezTo>
                      <a:pt x="87150" y="93114"/>
                      <a:pt x="87137" y="93113"/>
                      <a:pt x="87124" y="93113"/>
                    </a:cubicBezTo>
                    <a:cubicBezTo>
                      <a:pt x="86928" y="93113"/>
                      <a:pt x="86764" y="93259"/>
                      <a:pt x="86743" y="93455"/>
                    </a:cubicBezTo>
                    <a:lnTo>
                      <a:pt x="86049" y="100051"/>
                    </a:lnTo>
                    <a:cubicBezTo>
                      <a:pt x="84683" y="97795"/>
                      <a:pt x="81583" y="94156"/>
                      <a:pt x="81162" y="93664"/>
                    </a:cubicBezTo>
                    <a:cubicBezTo>
                      <a:pt x="81086" y="93576"/>
                      <a:pt x="80979" y="93531"/>
                      <a:pt x="80871" y="93531"/>
                    </a:cubicBezTo>
                    <a:cubicBezTo>
                      <a:pt x="80783" y="93531"/>
                      <a:pt x="80694" y="93561"/>
                      <a:pt x="80621" y="93622"/>
                    </a:cubicBezTo>
                    <a:cubicBezTo>
                      <a:pt x="80461" y="93760"/>
                      <a:pt x="80443" y="94001"/>
                      <a:pt x="80579" y="94163"/>
                    </a:cubicBezTo>
                    <a:cubicBezTo>
                      <a:pt x="81843" y="95637"/>
                      <a:pt x="85013" y="99506"/>
                      <a:pt x="85771" y="101130"/>
                    </a:cubicBezTo>
                    <a:lnTo>
                      <a:pt x="82047" y="101876"/>
                    </a:lnTo>
                    <a:cubicBezTo>
                      <a:pt x="81839" y="101917"/>
                      <a:pt x="81705" y="102119"/>
                      <a:pt x="81746" y="102326"/>
                    </a:cubicBezTo>
                    <a:cubicBezTo>
                      <a:pt x="81783" y="102508"/>
                      <a:pt x="81943" y="102635"/>
                      <a:pt x="82121" y="102635"/>
                    </a:cubicBezTo>
                    <a:cubicBezTo>
                      <a:pt x="82146" y="102635"/>
                      <a:pt x="82171" y="102631"/>
                      <a:pt x="82197" y="102626"/>
                    </a:cubicBezTo>
                    <a:lnTo>
                      <a:pt x="85991" y="101867"/>
                    </a:lnTo>
                    <a:cubicBezTo>
                      <a:pt x="86263" y="103521"/>
                      <a:pt x="86313" y="107485"/>
                      <a:pt x="86323" y="108853"/>
                    </a:cubicBezTo>
                    <a:cubicBezTo>
                      <a:pt x="83739" y="114987"/>
                      <a:pt x="81395" y="122527"/>
                      <a:pt x="79163" y="130498"/>
                    </a:cubicBezTo>
                    <a:cubicBezTo>
                      <a:pt x="78309" y="128389"/>
                      <a:pt x="76336" y="123675"/>
                      <a:pt x="72551" y="115343"/>
                    </a:cubicBezTo>
                    <a:cubicBezTo>
                      <a:pt x="73123" y="114403"/>
                      <a:pt x="75590" y="109874"/>
                      <a:pt x="73640" y="104772"/>
                    </a:cubicBezTo>
                    <a:cubicBezTo>
                      <a:pt x="73919" y="104639"/>
                      <a:pt x="74053" y="104473"/>
                      <a:pt x="74056" y="104467"/>
                    </a:cubicBezTo>
                    <a:cubicBezTo>
                      <a:pt x="74175" y="104349"/>
                      <a:pt x="76962" y="101472"/>
                      <a:pt x="75831" y="94684"/>
                    </a:cubicBezTo>
                    <a:cubicBezTo>
                      <a:pt x="75189" y="90828"/>
                      <a:pt x="74194" y="89180"/>
                      <a:pt x="72816" y="86897"/>
                    </a:cubicBezTo>
                    <a:cubicBezTo>
                      <a:pt x="71815" y="85240"/>
                      <a:pt x="70571" y="83175"/>
                      <a:pt x="69138" y="79595"/>
                    </a:cubicBezTo>
                    <a:cubicBezTo>
                      <a:pt x="69081" y="79455"/>
                      <a:pt x="68948" y="79361"/>
                      <a:pt x="68798" y="79355"/>
                    </a:cubicBezTo>
                    <a:cubicBezTo>
                      <a:pt x="68648" y="79356"/>
                      <a:pt x="68508" y="79433"/>
                      <a:pt x="68439" y="79566"/>
                    </a:cubicBezTo>
                    <a:cubicBezTo>
                      <a:pt x="68163" y="80119"/>
                      <a:pt x="61722" y="93196"/>
                      <a:pt x="66808" y="99979"/>
                    </a:cubicBezTo>
                    <a:cubicBezTo>
                      <a:pt x="69274" y="103266"/>
                      <a:pt x="71317" y="104934"/>
                      <a:pt x="72878" y="104934"/>
                    </a:cubicBezTo>
                    <a:lnTo>
                      <a:pt x="72888" y="104934"/>
                    </a:lnTo>
                    <a:cubicBezTo>
                      <a:pt x="74544" y="109127"/>
                      <a:pt x="72910" y="113029"/>
                      <a:pt x="72147" y="114489"/>
                    </a:cubicBezTo>
                    <a:cubicBezTo>
                      <a:pt x="69221" y="108458"/>
                      <a:pt x="65962" y="107110"/>
                      <a:pt x="63075" y="105927"/>
                    </a:cubicBezTo>
                    <a:cubicBezTo>
                      <a:pt x="62751" y="105795"/>
                      <a:pt x="62430" y="105664"/>
                      <a:pt x="62116" y="105528"/>
                    </a:cubicBezTo>
                    <a:cubicBezTo>
                      <a:pt x="61320" y="104930"/>
                      <a:pt x="60909" y="103668"/>
                      <a:pt x="60717" y="102203"/>
                    </a:cubicBezTo>
                    <a:lnTo>
                      <a:pt x="60717" y="102203"/>
                    </a:lnTo>
                    <a:cubicBezTo>
                      <a:pt x="60766" y="102208"/>
                      <a:pt x="60813" y="102215"/>
                      <a:pt x="60861" y="102215"/>
                    </a:cubicBezTo>
                    <a:cubicBezTo>
                      <a:pt x="61341" y="102215"/>
                      <a:pt x="61756" y="102020"/>
                      <a:pt x="62095" y="101633"/>
                    </a:cubicBezTo>
                    <a:cubicBezTo>
                      <a:pt x="63857" y="99628"/>
                      <a:pt x="62947" y="92496"/>
                      <a:pt x="62909" y="92193"/>
                    </a:cubicBezTo>
                    <a:cubicBezTo>
                      <a:pt x="62884" y="92004"/>
                      <a:pt x="62730" y="91858"/>
                      <a:pt x="62542" y="91858"/>
                    </a:cubicBezTo>
                    <a:cubicBezTo>
                      <a:pt x="62522" y="91858"/>
                      <a:pt x="62501" y="91860"/>
                      <a:pt x="62481" y="91863"/>
                    </a:cubicBezTo>
                    <a:cubicBezTo>
                      <a:pt x="62270" y="91891"/>
                      <a:pt x="62122" y="92083"/>
                      <a:pt x="62150" y="92292"/>
                    </a:cubicBezTo>
                    <a:cubicBezTo>
                      <a:pt x="62405" y="94258"/>
                      <a:pt x="62791" y="99678"/>
                      <a:pt x="61519" y="101127"/>
                    </a:cubicBezTo>
                    <a:cubicBezTo>
                      <a:pt x="61327" y="101346"/>
                      <a:pt x="61119" y="101448"/>
                      <a:pt x="60862" y="101448"/>
                    </a:cubicBezTo>
                    <a:cubicBezTo>
                      <a:pt x="60787" y="101448"/>
                      <a:pt x="60711" y="101424"/>
                      <a:pt x="60636" y="101407"/>
                    </a:cubicBezTo>
                    <a:cubicBezTo>
                      <a:pt x="60472" y="99323"/>
                      <a:pt x="60657" y="97043"/>
                      <a:pt x="60757" y="95820"/>
                    </a:cubicBezTo>
                    <a:cubicBezTo>
                      <a:pt x="60799" y="95320"/>
                      <a:pt x="60829" y="94944"/>
                      <a:pt x="60829" y="94743"/>
                    </a:cubicBezTo>
                    <a:cubicBezTo>
                      <a:pt x="60829" y="94532"/>
                      <a:pt x="60658" y="94361"/>
                      <a:pt x="60446" y="94361"/>
                    </a:cubicBezTo>
                    <a:cubicBezTo>
                      <a:pt x="60235" y="94361"/>
                      <a:pt x="60064" y="94532"/>
                      <a:pt x="60064" y="94743"/>
                    </a:cubicBezTo>
                    <a:cubicBezTo>
                      <a:pt x="60064" y="94931"/>
                      <a:pt x="60033" y="95285"/>
                      <a:pt x="59994" y="95756"/>
                    </a:cubicBezTo>
                    <a:cubicBezTo>
                      <a:pt x="59887" y="97066"/>
                      <a:pt x="59727" y="99008"/>
                      <a:pt x="59820" y="100892"/>
                    </a:cubicBezTo>
                    <a:cubicBezTo>
                      <a:pt x="58371" y="99377"/>
                      <a:pt x="57160" y="95084"/>
                      <a:pt x="56654" y="92176"/>
                    </a:cubicBezTo>
                    <a:cubicBezTo>
                      <a:pt x="56621" y="91988"/>
                      <a:pt x="56459" y="91860"/>
                      <a:pt x="56274" y="91860"/>
                    </a:cubicBezTo>
                    <a:cubicBezTo>
                      <a:pt x="56253" y="91860"/>
                      <a:pt x="56231" y="91862"/>
                      <a:pt x="56210" y="91865"/>
                    </a:cubicBezTo>
                    <a:cubicBezTo>
                      <a:pt x="56003" y="91902"/>
                      <a:pt x="55863" y="92100"/>
                      <a:pt x="55899" y="92309"/>
                    </a:cubicBezTo>
                    <a:cubicBezTo>
                      <a:pt x="56056" y="93215"/>
                      <a:pt x="57380" y="100394"/>
                      <a:pt x="59902" y="101923"/>
                    </a:cubicBezTo>
                    <a:cubicBezTo>
                      <a:pt x="60016" y="102990"/>
                      <a:pt x="60236" y="103990"/>
                      <a:pt x="60618" y="104798"/>
                    </a:cubicBezTo>
                    <a:cubicBezTo>
                      <a:pt x="58990" y="103879"/>
                      <a:pt x="57550" y="102510"/>
                      <a:pt x="56353" y="99603"/>
                    </a:cubicBezTo>
                    <a:cubicBezTo>
                      <a:pt x="55835" y="98345"/>
                      <a:pt x="55197" y="97310"/>
                      <a:pt x="54480" y="96424"/>
                    </a:cubicBezTo>
                    <a:cubicBezTo>
                      <a:pt x="54463" y="96337"/>
                      <a:pt x="54423" y="96257"/>
                      <a:pt x="54350" y="96197"/>
                    </a:cubicBezTo>
                    <a:cubicBezTo>
                      <a:pt x="54306" y="96163"/>
                      <a:pt x="54258" y="96135"/>
                      <a:pt x="54213" y="96102"/>
                    </a:cubicBezTo>
                    <a:cubicBezTo>
                      <a:pt x="52503" y="94128"/>
                      <a:pt x="50380" y="92946"/>
                      <a:pt x="48301" y="91796"/>
                    </a:cubicBezTo>
                    <a:cubicBezTo>
                      <a:pt x="47147" y="91155"/>
                      <a:pt x="46013" y="90524"/>
                      <a:pt x="44966" y="89771"/>
                    </a:cubicBezTo>
                    <a:cubicBezTo>
                      <a:pt x="46129" y="89468"/>
                      <a:pt x="49558" y="88387"/>
                      <a:pt x="52377" y="85566"/>
                    </a:cubicBezTo>
                    <a:cubicBezTo>
                      <a:pt x="55547" y="82397"/>
                      <a:pt x="56519" y="77604"/>
                      <a:pt x="55262" y="71322"/>
                    </a:cubicBezTo>
                    <a:cubicBezTo>
                      <a:pt x="54202" y="66030"/>
                      <a:pt x="61200" y="58954"/>
                      <a:pt x="61272" y="58883"/>
                    </a:cubicBezTo>
                    <a:cubicBezTo>
                      <a:pt x="61392" y="58762"/>
                      <a:pt x="61419" y="58578"/>
                      <a:pt x="61337" y="58428"/>
                    </a:cubicBezTo>
                    <a:cubicBezTo>
                      <a:pt x="61269" y="58305"/>
                      <a:pt x="61141" y="58229"/>
                      <a:pt x="61004" y="58229"/>
                    </a:cubicBezTo>
                    <a:cubicBezTo>
                      <a:pt x="60975" y="58229"/>
                      <a:pt x="60946" y="58233"/>
                      <a:pt x="60918" y="58239"/>
                    </a:cubicBezTo>
                    <a:cubicBezTo>
                      <a:pt x="60710" y="58286"/>
                      <a:pt x="55780" y="59402"/>
                      <a:pt x="53504" y="61677"/>
                    </a:cubicBezTo>
                    <a:cubicBezTo>
                      <a:pt x="52790" y="62393"/>
                      <a:pt x="51995" y="62605"/>
                      <a:pt x="51227" y="62811"/>
                    </a:cubicBezTo>
                    <a:cubicBezTo>
                      <a:pt x="49749" y="63207"/>
                      <a:pt x="48219" y="63616"/>
                      <a:pt x="47836" y="67470"/>
                    </a:cubicBezTo>
                    <a:cubicBezTo>
                      <a:pt x="47503" y="70799"/>
                      <a:pt x="46549" y="72074"/>
                      <a:pt x="45231" y="73839"/>
                    </a:cubicBezTo>
                    <a:cubicBezTo>
                      <a:pt x="44369" y="74993"/>
                      <a:pt x="43391" y="76299"/>
                      <a:pt x="42316" y="78454"/>
                    </a:cubicBezTo>
                    <a:cubicBezTo>
                      <a:pt x="40383" y="82321"/>
                      <a:pt x="41897" y="86089"/>
                      <a:pt x="43097" y="88147"/>
                    </a:cubicBezTo>
                    <a:cubicBezTo>
                      <a:pt x="42365" y="87365"/>
                      <a:pt x="41719" y="86446"/>
                      <a:pt x="41200" y="85315"/>
                    </a:cubicBezTo>
                    <a:cubicBezTo>
                      <a:pt x="41211" y="85292"/>
                      <a:pt x="41220" y="85267"/>
                      <a:pt x="41225" y="85242"/>
                    </a:cubicBezTo>
                    <a:cubicBezTo>
                      <a:pt x="41270" y="85052"/>
                      <a:pt x="41161" y="84858"/>
                      <a:pt x="40977" y="84794"/>
                    </a:cubicBezTo>
                    <a:cubicBezTo>
                      <a:pt x="40558" y="83754"/>
                      <a:pt x="40241" y="82547"/>
                      <a:pt x="40047" y="81127"/>
                    </a:cubicBezTo>
                    <a:cubicBezTo>
                      <a:pt x="39768" y="79075"/>
                      <a:pt x="39572" y="77453"/>
                      <a:pt x="39414" y="76140"/>
                    </a:cubicBezTo>
                    <a:cubicBezTo>
                      <a:pt x="38740" y="70553"/>
                      <a:pt x="38707" y="70469"/>
                      <a:pt x="35834" y="67128"/>
                    </a:cubicBezTo>
                    <a:cubicBezTo>
                      <a:pt x="35336" y="66548"/>
                      <a:pt x="34751" y="65869"/>
                      <a:pt x="34059" y="65039"/>
                    </a:cubicBezTo>
                    <a:cubicBezTo>
                      <a:pt x="28535" y="58411"/>
                      <a:pt x="24033" y="55005"/>
                      <a:pt x="23989" y="54972"/>
                    </a:cubicBezTo>
                    <a:cubicBezTo>
                      <a:pt x="23921" y="54920"/>
                      <a:pt x="23840" y="54894"/>
                      <a:pt x="23759" y="54894"/>
                    </a:cubicBezTo>
                    <a:cubicBezTo>
                      <a:pt x="23693" y="54894"/>
                      <a:pt x="23627" y="54912"/>
                      <a:pt x="23567" y="54946"/>
                    </a:cubicBezTo>
                    <a:cubicBezTo>
                      <a:pt x="23435" y="55024"/>
                      <a:pt x="23359" y="55172"/>
                      <a:pt x="23379" y="55326"/>
                    </a:cubicBezTo>
                    <a:cubicBezTo>
                      <a:pt x="23390" y="55414"/>
                      <a:pt x="24463" y="64238"/>
                      <a:pt x="22831" y="71314"/>
                    </a:cubicBezTo>
                    <a:cubicBezTo>
                      <a:pt x="21637" y="76487"/>
                      <a:pt x="30280" y="81172"/>
                      <a:pt x="35985" y="83659"/>
                    </a:cubicBezTo>
                    <a:cubicBezTo>
                      <a:pt x="35867" y="83793"/>
                      <a:pt x="35850" y="83992"/>
                      <a:pt x="35963" y="84140"/>
                    </a:cubicBezTo>
                    <a:cubicBezTo>
                      <a:pt x="37898" y="86670"/>
                      <a:pt x="39774" y="89833"/>
                      <a:pt x="39430" y="90529"/>
                    </a:cubicBezTo>
                    <a:cubicBezTo>
                      <a:pt x="39420" y="90550"/>
                      <a:pt x="39390" y="90611"/>
                      <a:pt x="39186" y="90611"/>
                    </a:cubicBezTo>
                    <a:cubicBezTo>
                      <a:pt x="39009" y="90611"/>
                      <a:pt x="38825" y="90605"/>
                      <a:pt x="38637" y="90597"/>
                    </a:cubicBezTo>
                    <a:cubicBezTo>
                      <a:pt x="37780" y="89920"/>
                      <a:pt x="37055" y="89073"/>
                      <a:pt x="36403" y="88310"/>
                    </a:cubicBezTo>
                    <a:cubicBezTo>
                      <a:pt x="35598" y="87369"/>
                      <a:pt x="34962" y="86625"/>
                      <a:pt x="34276" y="86453"/>
                    </a:cubicBezTo>
                    <a:cubicBezTo>
                      <a:pt x="34246" y="86446"/>
                      <a:pt x="34215" y="86442"/>
                      <a:pt x="34185" y="86442"/>
                    </a:cubicBezTo>
                    <a:cubicBezTo>
                      <a:pt x="34014" y="86442"/>
                      <a:pt x="33856" y="86559"/>
                      <a:pt x="33811" y="86733"/>
                    </a:cubicBezTo>
                    <a:cubicBezTo>
                      <a:pt x="33760" y="86938"/>
                      <a:pt x="33884" y="87144"/>
                      <a:pt x="34091" y="87198"/>
                    </a:cubicBezTo>
                    <a:cubicBezTo>
                      <a:pt x="34539" y="87309"/>
                      <a:pt x="35161" y="88036"/>
                      <a:pt x="35820" y="88808"/>
                    </a:cubicBezTo>
                    <a:cubicBezTo>
                      <a:pt x="36278" y="89343"/>
                      <a:pt x="36787" y="89938"/>
                      <a:pt x="37366" y="90500"/>
                    </a:cubicBezTo>
                    <a:cubicBezTo>
                      <a:pt x="35245" y="90278"/>
                      <a:pt x="33043" y="89792"/>
                      <a:pt x="33016" y="89787"/>
                    </a:cubicBezTo>
                    <a:cubicBezTo>
                      <a:pt x="32987" y="89780"/>
                      <a:pt x="32959" y="89777"/>
                      <a:pt x="32931" y="89777"/>
                    </a:cubicBezTo>
                    <a:cubicBezTo>
                      <a:pt x="32756" y="89777"/>
                      <a:pt x="32599" y="89899"/>
                      <a:pt x="32559" y="90077"/>
                    </a:cubicBezTo>
                    <a:cubicBezTo>
                      <a:pt x="32513" y="90284"/>
                      <a:pt x="32643" y="90488"/>
                      <a:pt x="32849" y="90535"/>
                    </a:cubicBezTo>
                    <a:cubicBezTo>
                      <a:pt x="32987" y="90566"/>
                      <a:pt x="35939" y="91215"/>
                      <a:pt x="38362" y="91351"/>
                    </a:cubicBezTo>
                    <a:cubicBezTo>
                      <a:pt x="39369" y="92103"/>
                      <a:pt x="40563" y="92651"/>
                      <a:pt x="42015" y="92651"/>
                    </a:cubicBezTo>
                    <a:cubicBezTo>
                      <a:pt x="42191" y="92651"/>
                      <a:pt x="42371" y="92643"/>
                      <a:pt x="42555" y="92626"/>
                    </a:cubicBezTo>
                    <a:cubicBezTo>
                      <a:pt x="43192" y="92568"/>
                      <a:pt x="43780" y="92543"/>
                      <a:pt x="44320" y="92543"/>
                    </a:cubicBezTo>
                    <a:cubicBezTo>
                      <a:pt x="47483" y="92543"/>
                      <a:pt x="48978" y="93399"/>
                      <a:pt x="48994" y="93406"/>
                    </a:cubicBezTo>
                    <a:cubicBezTo>
                      <a:pt x="49057" y="93444"/>
                      <a:pt x="49124" y="93461"/>
                      <a:pt x="49191" y="93461"/>
                    </a:cubicBezTo>
                    <a:cubicBezTo>
                      <a:pt x="49295" y="93461"/>
                      <a:pt x="49389" y="93409"/>
                      <a:pt x="49462" y="93332"/>
                    </a:cubicBezTo>
                    <a:cubicBezTo>
                      <a:pt x="50325" y="93838"/>
                      <a:pt x="51175" y="94385"/>
                      <a:pt x="51975" y="95027"/>
                    </a:cubicBezTo>
                    <a:cubicBezTo>
                      <a:pt x="51089" y="94784"/>
                      <a:pt x="50131" y="94685"/>
                      <a:pt x="49132" y="94685"/>
                    </a:cubicBezTo>
                    <a:cubicBezTo>
                      <a:pt x="46806" y="94685"/>
                      <a:pt x="44259" y="95221"/>
                      <a:pt x="41880" y="95726"/>
                    </a:cubicBezTo>
                    <a:cubicBezTo>
                      <a:pt x="39840" y="96158"/>
                      <a:pt x="37864" y="96576"/>
                      <a:pt x="36315" y="96576"/>
                    </a:cubicBezTo>
                    <a:cubicBezTo>
                      <a:pt x="35117" y="96576"/>
                      <a:pt x="34174" y="96326"/>
                      <a:pt x="33652" y="95641"/>
                    </a:cubicBezTo>
                    <a:cubicBezTo>
                      <a:pt x="33451" y="94937"/>
                      <a:pt x="31941" y="90732"/>
                      <a:pt x="24498" y="89700"/>
                    </a:cubicBezTo>
                    <a:cubicBezTo>
                      <a:pt x="23207" y="89521"/>
                      <a:pt x="22013" y="89447"/>
                      <a:pt x="20905" y="89447"/>
                    </a:cubicBezTo>
                    <a:cubicBezTo>
                      <a:pt x="17863" y="89447"/>
                      <a:pt x="15458" y="90003"/>
                      <a:pt x="13418" y="90474"/>
                    </a:cubicBezTo>
                    <a:cubicBezTo>
                      <a:pt x="11963" y="90810"/>
                      <a:pt x="10766" y="91086"/>
                      <a:pt x="9688" y="91086"/>
                    </a:cubicBezTo>
                    <a:cubicBezTo>
                      <a:pt x="9475" y="91086"/>
                      <a:pt x="9267" y="91075"/>
                      <a:pt x="9063" y="91052"/>
                    </a:cubicBezTo>
                    <a:cubicBezTo>
                      <a:pt x="8901" y="91033"/>
                      <a:pt x="8735" y="91024"/>
                      <a:pt x="8566" y="91024"/>
                    </a:cubicBezTo>
                    <a:cubicBezTo>
                      <a:pt x="5118" y="91024"/>
                      <a:pt x="356" y="94846"/>
                      <a:pt x="145" y="95016"/>
                    </a:cubicBezTo>
                    <a:cubicBezTo>
                      <a:pt x="52" y="95091"/>
                      <a:pt x="0" y="95204"/>
                      <a:pt x="3" y="95323"/>
                    </a:cubicBezTo>
                    <a:cubicBezTo>
                      <a:pt x="6" y="95441"/>
                      <a:pt x="63" y="95552"/>
                      <a:pt x="159" y="95623"/>
                    </a:cubicBezTo>
                    <a:cubicBezTo>
                      <a:pt x="534" y="95898"/>
                      <a:pt x="9409" y="102352"/>
                      <a:pt x="15794" y="102438"/>
                    </a:cubicBezTo>
                    <a:lnTo>
                      <a:pt x="15926" y="102438"/>
                    </a:lnTo>
                    <a:cubicBezTo>
                      <a:pt x="21831" y="102438"/>
                      <a:pt x="31440" y="97288"/>
                      <a:pt x="33214" y="96309"/>
                    </a:cubicBezTo>
                    <a:cubicBezTo>
                      <a:pt x="33916" y="97070"/>
                      <a:pt x="34977" y="97352"/>
                      <a:pt x="36287" y="97352"/>
                    </a:cubicBezTo>
                    <a:cubicBezTo>
                      <a:pt x="37903" y="97352"/>
                      <a:pt x="39894" y="96929"/>
                      <a:pt x="42038" y="96475"/>
                    </a:cubicBezTo>
                    <a:cubicBezTo>
                      <a:pt x="44374" y="95979"/>
                      <a:pt x="46880" y="95450"/>
                      <a:pt x="49127" y="95450"/>
                    </a:cubicBezTo>
                    <a:cubicBezTo>
                      <a:pt x="50866" y="95450"/>
                      <a:pt x="52450" y="95767"/>
                      <a:pt x="53680" y="96663"/>
                    </a:cubicBezTo>
                    <a:cubicBezTo>
                      <a:pt x="54441" y="97551"/>
                      <a:pt x="55113" y="98603"/>
                      <a:pt x="55645" y="99894"/>
                    </a:cubicBezTo>
                    <a:cubicBezTo>
                      <a:pt x="57289" y="103886"/>
                      <a:pt x="59430" y="105196"/>
                      <a:pt x="61734" y="106196"/>
                    </a:cubicBezTo>
                    <a:cubicBezTo>
                      <a:pt x="61797" y="106240"/>
                      <a:pt x="61856" y="106295"/>
                      <a:pt x="61923" y="106334"/>
                    </a:cubicBezTo>
                    <a:cubicBezTo>
                      <a:pt x="61983" y="106369"/>
                      <a:pt x="62049" y="106385"/>
                      <a:pt x="62112" y="106385"/>
                    </a:cubicBezTo>
                    <a:cubicBezTo>
                      <a:pt x="62127" y="106385"/>
                      <a:pt x="62139" y="106378"/>
                      <a:pt x="62153" y="106374"/>
                    </a:cubicBezTo>
                    <a:cubicBezTo>
                      <a:pt x="62363" y="106463"/>
                      <a:pt x="62575" y="106550"/>
                      <a:pt x="62786" y="106635"/>
                    </a:cubicBezTo>
                    <a:cubicBezTo>
                      <a:pt x="64081" y="107165"/>
                      <a:pt x="65395" y="107706"/>
                      <a:pt x="66702" y="108654"/>
                    </a:cubicBezTo>
                    <a:cubicBezTo>
                      <a:pt x="65165" y="108421"/>
                      <a:pt x="62103" y="108000"/>
                      <a:pt x="58559" y="107757"/>
                    </a:cubicBezTo>
                    <a:cubicBezTo>
                      <a:pt x="54231" y="104710"/>
                      <a:pt x="49999" y="104100"/>
                      <a:pt x="46064" y="104100"/>
                    </a:cubicBezTo>
                    <a:cubicBezTo>
                      <a:pt x="44705" y="104100"/>
                      <a:pt x="43382" y="104172"/>
                      <a:pt x="42101" y="104243"/>
                    </a:cubicBezTo>
                    <a:cubicBezTo>
                      <a:pt x="40932" y="104307"/>
                      <a:pt x="39827" y="104368"/>
                      <a:pt x="38768" y="104368"/>
                    </a:cubicBezTo>
                    <a:cubicBezTo>
                      <a:pt x="33173" y="104368"/>
                      <a:pt x="24495" y="109215"/>
                      <a:pt x="24127" y="109421"/>
                    </a:cubicBezTo>
                    <a:cubicBezTo>
                      <a:pt x="23968" y="109510"/>
                      <a:pt x="23895" y="109697"/>
                      <a:pt x="23950" y="109871"/>
                    </a:cubicBezTo>
                    <a:cubicBezTo>
                      <a:pt x="24001" y="110030"/>
                      <a:pt x="24149" y="110138"/>
                      <a:pt x="24310" y="110138"/>
                    </a:cubicBezTo>
                    <a:cubicBezTo>
                      <a:pt x="24325" y="110138"/>
                      <a:pt x="24340" y="110137"/>
                      <a:pt x="24355" y="110135"/>
                    </a:cubicBezTo>
                    <a:cubicBezTo>
                      <a:pt x="24367" y="110134"/>
                      <a:pt x="24776" y="110094"/>
                      <a:pt x="25506" y="110094"/>
                    </a:cubicBezTo>
                    <a:cubicBezTo>
                      <a:pt x="27040" y="110094"/>
                      <a:pt x="29990" y="110272"/>
                      <a:pt x="33655" y="111372"/>
                    </a:cubicBezTo>
                    <a:cubicBezTo>
                      <a:pt x="39165" y="113023"/>
                      <a:pt x="41875" y="113471"/>
                      <a:pt x="50442" y="113471"/>
                    </a:cubicBezTo>
                    <a:cubicBezTo>
                      <a:pt x="53749" y="113471"/>
                      <a:pt x="56132" y="112706"/>
                      <a:pt x="57522" y="111193"/>
                    </a:cubicBezTo>
                    <a:cubicBezTo>
                      <a:pt x="58434" y="110201"/>
                      <a:pt x="58670" y="109152"/>
                      <a:pt x="58728" y="108552"/>
                    </a:cubicBezTo>
                    <a:cubicBezTo>
                      <a:pt x="63599" y="108896"/>
                      <a:pt x="67530" y="109561"/>
                      <a:pt x="67609" y="109575"/>
                    </a:cubicBezTo>
                    <a:cubicBezTo>
                      <a:pt x="67628" y="109579"/>
                      <a:pt x="67648" y="109581"/>
                      <a:pt x="67667" y="109581"/>
                    </a:cubicBezTo>
                    <a:cubicBezTo>
                      <a:pt x="67712" y="109581"/>
                      <a:pt x="67754" y="109572"/>
                      <a:pt x="67796" y="109558"/>
                    </a:cubicBezTo>
                    <a:cubicBezTo>
                      <a:pt x="69146" y="110814"/>
                      <a:pt x="70480" y="112631"/>
                      <a:pt x="71772" y="115471"/>
                    </a:cubicBezTo>
                    <a:cubicBezTo>
                      <a:pt x="76346" y="125536"/>
                      <a:pt x="78297" y="130359"/>
                      <a:pt x="78829" y="131712"/>
                    </a:cubicBezTo>
                    <a:cubicBezTo>
                      <a:pt x="77673" y="135879"/>
                      <a:pt x="76545" y="140149"/>
                      <a:pt x="75427" y="144385"/>
                    </a:cubicBezTo>
                    <a:cubicBezTo>
                      <a:pt x="73189" y="152858"/>
                      <a:pt x="70875" y="161619"/>
                      <a:pt x="68420" y="169255"/>
                    </a:cubicBezTo>
                    <a:cubicBezTo>
                      <a:pt x="68355" y="169456"/>
                      <a:pt x="68466" y="169671"/>
                      <a:pt x="68668" y="169737"/>
                    </a:cubicBezTo>
                    <a:cubicBezTo>
                      <a:pt x="68707" y="169749"/>
                      <a:pt x="68747" y="169755"/>
                      <a:pt x="68785" y="169755"/>
                    </a:cubicBezTo>
                    <a:cubicBezTo>
                      <a:pt x="68947" y="169755"/>
                      <a:pt x="69097" y="169652"/>
                      <a:pt x="69151" y="169490"/>
                    </a:cubicBezTo>
                    <a:cubicBezTo>
                      <a:pt x="70146" y="166392"/>
                      <a:pt x="71116" y="163111"/>
                      <a:pt x="72070" y="159740"/>
                    </a:cubicBezTo>
                    <a:cubicBezTo>
                      <a:pt x="72087" y="159743"/>
                      <a:pt x="72104" y="159750"/>
                      <a:pt x="72120" y="159750"/>
                    </a:cubicBezTo>
                    <a:cubicBezTo>
                      <a:pt x="72222" y="159750"/>
                      <a:pt x="72325" y="159709"/>
                      <a:pt x="72401" y="159628"/>
                    </a:cubicBezTo>
                    <a:cubicBezTo>
                      <a:pt x="72564" y="159454"/>
                      <a:pt x="88545" y="142444"/>
                      <a:pt x="104596" y="138697"/>
                    </a:cubicBezTo>
                    <a:cubicBezTo>
                      <a:pt x="107027" y="139288"/>
                      <a:pt x="113843" y="140849"/>
                      <a:pt x="118098" y="140849"/>
                    </a:cubicBezTo>
                    <a:cubicBezTo>
                      <a:pt x="119070" y="140849"/>
                      <a:pt x="119908" y="140767"/>
                      <a:pt x="120530" y="140574"/>
                    </a:cubicBezTo>
                    <a:cubicBezTo>
                      <a:pt x="122062" y="140587"/>
                      <a:pt x="129109" y="141303"/>
                      <a:pt x="134789" y="141880"/>
                    </a:cubicBezTo>
                    <a:cubicBezTo>
                      <a:pt x="139074" y="142315"/>
                      <a:pt x="142457" y="142658"/>
                      <a:pt x="142995" y="142658"/>
                    </a:cubicBezTo>
                    <a:cubicBezTo>
                      <a:pt x="143206" y="142658"/>
                      <a:pt x="143378" y="142487"/>
                      <a:pt x="143378" y="142275"/>
                    </a:cubicBezTo>
                    <a:cubicBezTo>
                      <a:pt x="143378" y="142063"/>
                      <a:pt x="143206" y="141892"/>
                      <a:pt x="142995" y="141892"/>
                    </a:cubicBezTo>
                    <a:cubicBezTo>
                      <a:pt x="142496" y="141892"/>
                      <a:pt x="138791" y="141516"/>
                      <a:pt x="134866" y="141118"/>
                    </a:cubicBezTo>
                    <a:cubicBezTo>
                      <a:pt x="130243" y="140649"/>
                      <a:pt x="125155" y="140132"/>
                      <a:pt x="122350" y="139915"/>
                    </a:cubicBezTo>
                    <a:cubicBezTo>
                      <a:pt x="125755" y="138583"/>
                      <a:pt x="129793" y="136588"/>
                      <a:pt x="130208" y="136381"/>
                    </a:cubicBezTo>
                    <a:cubicBezTo>
                      <a:pt x="130597" y="136276"/>
                      <a:pt x="134175" y="135339"/>
                      <a:pt x="137318" y="135339"/>
                    </a:cubicBezTo>
                    <a:cubicBezTo>
                      <a:pt x="138619" y="135339"/>
                      <a:pt x="139845" y="135500"/>
                      <a:pt x="140740" y="135946"/>
                    </a:cubicBezTo>
                    <a:cubicBezTo>
                      <a:pt x="144335" y="137743"/>
                      <a:pt x="148269" y="139377"/>
                      <a:pt x="152815" y="139377"/>
                    </a:cubicBezTo>
                    <a:cubicBezTo>
                      <a:pt x="153297" y="139377"/>
                      <a:pt x="153786" y="139359"/>
                      <a:pt x="154282" y="139320"/>
                    </a:cubicBezTo>
                    <a:cubicBezTo>
                      <a:pt x="154704" y="139288"/>
                      <a:pt x="155139" y="139273"/>
                      <a:pt x="155582" y="139273"/>
                    </a:cubicBezTo>
                    <a:cubicBezTo>
                      <a:pt x="159553" y="139273"/>
                      <a:pt x="164176" y="140468"/>
                      <a:pt x="165539" y="141130"/>
                    </a:cubicBezTo>
                    <a:cubicBezTo>
                      <a:pt x="165203" y="141202"/>
                      <a:pt x="164742" y="141306"/>
                      <a:pt x="164182" y="141433"/>
                    </a:cubicBezTo>
                    <a:cubicBezTo>
                      <a:pt x="160256" y="142319"/>
                      <a:pt x="151065" y="144393"/>
                      <a:pt x="145496" y="144393"/>
                    </a:cubicBezTo>
                    <a:cubicBezTo>
                      <a:pt x="138747" y="144393"/>
                      <a:pt x="135441" y="143966"/>
                      <a:pt x="129707" y="143146"/>
                    </a:cubicBezTo>
                    <a:cubicBezTo>
                      <a:pt x="124011" y="142333"/>
                      <a:pt x="120686" y="140698"/>
                      <a:pt x="120652" y="140682"/>
                    </a:cubicBezTo>
                    <a:cubicBezTo>
                      <a:pt x="120598" y="140655"/>
                      <a:pt x="120540" y="140642"/>
                      <a:pt x="120483" y="140642"/>
                    </a:cubicBezTo>
                    <a:cubicBezTo>
                      <a:pt x="120342" y="140642"/>
                      <a:pt x="120206" y="140719"/>
                      <a:pt x="120139" y="140853"/>
                    </a:cubicBezTo>
                    <a:cubicBezTo>
                      <a:pt x="120045" y="141043"/>
                      <a:pt x="120122" y="141272"/>
                      <a:pt x="120311" y="141368"/>
                    </a:cubicBezTo>
                    <a:cubicBezTo>
                      <a:pt x="120449" y="141437"/>
                      <a:pt x="123770" y="143073"/>
                      <a:pt x="129600" y="143905"/>
                    </a:cubicBezTo>
                    <a:cubicBezTo>
                      <a:pt x="135368" y="144730"/>
                      <a:pt x="138697" y="145160"/>
                      <a:pt x="145497" y="145160"/>
                    </a:cubicBezTo>
                    <a:cubicBezTo>
                      <a:pt x="151151" y="145160"/>
                      <a:pt x="160401" y="143073"/>
                      <a:pt x="164350" y="142183"/>
                    </a:cubicBezTo>
                    <a:cubicBezTo>
                      <a:pt x="165102" y="142012"/>
                      <a:pt x="165672" y="141884"/>
                      <a:pt x="166001" y="141819"/>
                    </a:cubicBezTo>
                    <a:cubicBezTo>
                      <a:pt x="166633" y="141693"/>
                      <a:pt x="166652" y="141327"/>
                      <a:pt x="166632" y="141176"/>
                    </a:cubicBezTo>
                    <a:cubicBezTo>
                      <a:pt x="166473" y="140030"/>
                      <a:pt x="159790" y="138518"/>
                      <a:pt x="155407" y="138518"/>
                    </a:cubicBezTo>
                    <a:cubicBezTo>
                      <a:pt x="154989" y="138518"/>
                      <a:pt x="154591" y="138532"/>
                      <a:pt x="154222" y="138561"/>
                    </a:cubicBezTo>
                    <a:cubicBezTo>
                      <a:pt x="153754" y="138597"/>
                      <a:pt x="153293" y="138614"/>
                      <a:pt x="152838" y="138614"/>
                    </a:cubicBezTo>
                    <a:cubicBezTo>
                      <a:pt x="148436" y="138614"/>
                      <a:pt x="144596" y="137021"/>
                      <a:pt x="141081" y="135265"/>
                    </a:cubicBezTo>
                    <a:cubicBezTo>
                      <a:pt x="140066" y="134757"/>
                      <a:pt x="138704" y="134577"/>
                      <a:pt x="137282" y="134577"/>
                    </a:cubicBezTo>
                    <a:cubicBezTo>
                      <a:pt x="133905" y="134577"/>
                      <a:pt x="130187" y="135594"/>
                      <a:pt x="129967" y="135654"/>
                    </a:cubicBezTo>
                    <a:cubicBezTo>
                      <a:pt x="129944" y="135662"/>
                      <a:pt x="129921" y="135670"/>
                      <a:pt x="129899" y="135681"/>
                    </a:cubicBezTo>
                    <a:cubicBezTo>
                      <a:pt x="129840" y="135710"/>
                      <a:pt x="124043" y="138601"/>
                      <a:pt x="120359" y="139829"/>
                    </a:cubicBezTo>
                    <a:cubicBezTo>
                      <a:pt x="119799" y="140016"/>
                      <a:pt x="119017" y="140096"/>
                      <a:pt x="118096" y="140096"/>
                    </a:cubicBezTo>
                    <a:cubicBezTo>
                      <a:pt x="114698" y="140096"/>
                      <a:pt x="109404" y="139016"/>
                      <a:pt x="106333" y="138318"/>
                    </a:cubicBezTo>
                    <a:cubicBezTo>
                      <a:pt x="118768" y="135764"/>
                      <a:pt x="127331" y="132401"/>
                      <a:pt x="133277" y="127672"/>
                    </a:cubicBezTo>
                    <a:cubicBezTo>
                      <a:pt x="133813" y="128157"/>
                      <a:pt x="135812" y="129784"/>
                      <a:pt x="138481" y="129784"/>
                    </a:cubicBezTo>
                    <a:cubicBezTo>
                      <a:pt x="138631" y="129784"/>
                      <a:pt x="138788" y="129767"/>
                      <a:pt x="138943" y="129755"/>
                    </a:cubicBezTo>
                    <a:cubicBezTo>
                      <a:pt x="139671" y="132631"/>
                      <a:pt x="143954" y="133839"/>
                      <a:pt x="144144" y="133892"/>
                    </a:cubicBezTo>
                    <a:cubicBezTo>
                      <a:pt x="144177" y="133901"/>
                      <a:pt x="144212" y="133906"/>
                      <a:pt x="144245" y="133906"/>
                    </a:cubicBezTo>
                    <a:cubicBezTo>
                      <a:pt x="144413" y="133906"/>
                      <a:pt x="144567" y="133794"/>
                      <a:pt x="144614" y="133624"/>
                    </a:cubicBezTo>
                    <a:cubicBezTo>
                      <a:pt x="144670" y="133420"/>
                      <a:pt x="144549" y="133210"/>
                      <a:pt x="144346" y="133153"/>
                    </a:cubicBezTo>
                    <a:cubicBezTo>
                      <a:pt x="144302" y="133141"/>
                      <a:pt x="139999" y="131940"/>
                      <a:pt x="139621" y="129302"/>
                    </a:cubicBezTo>
                    <a:cubicBezTo>
                      <a:pt x="139543" y="128746"/>
                      <a:pt x="139710" y="128580"/>
                      <a:pt x="139765" y="128525"/>
                    </a:cubicBezTo>
                    <a:cubicBezTo>
                      <a:pt x="139949" y="128342"/>
                      <a:pt x="140303" y="128278"/>
                      <a:pt x="140738" y="128278"/>
                    </a:cubicBezTo>
                    <a:cubicBezTo>
                      <a:pt x="141279" y="128278"/>
                      <a:pt x="141945" y="128377"/>
                      <a:pt x="142566" y="128469"/>
                    </a:cubicBezTo>
                    <a:cubicBezTo>
                      <a:pt x="143249" y="128571"/>
                      <a:pt x="143910" y="128669"/>
                      <a:pt x="144490" y="128669"/>
                    </a:cubicBezTo>
                    <a:cubicBezTo>
                      <a:pt x="144941" y="128669"/>
                      <a:pt x="145343" y="128609"/>
                      <a:pt x="145668" y="128447"/>
                    </a:cubicBezTo>
                    <a:cubicBezTo>
                      <a:pt x="145859" y="128352"/>
                      <a:pt x="145934" y="128122"/>
                      <a:pt x="145840" y="127933"/>
                    </a:cubicBezTo>
                    <a:cubicBezTo>
                      <a:pt x="145772" y="127798"/>
                      <a:pt x="145637" y="127721"/>
                      <a:pt x="145497" y="127721"/>
                    </a:cubicBezTo>
                    <a:cubicBezTo>
                      <a:pt x="145439" y="127721"/>
                      <a:pt x="145381" y="127734"/>
                      <a:pt x="145326" y="127761"/>
                    </a:cubicBezTo>
                    <a:cubicBezTo>
                      <a:pt x="145121" y="127864"/>
                      <a:pt x="144834" y="127902"/>
                      <a:pt x="144498" y="127902"/>
                    </a:cubicBezTo>
                    <a:cubicBezTo>
                      <a:pt x="143968" y="127902"/>
                      <a:pt x="143317" y="127806"/>
                      <a:pt x="142680" y="127710"/>
                    </a:cubicBezTo>
                    <a:cubicBezTo>
                      <a:pt x="141998" y="127609"/>
                      <a:pt x="141334" y="127510"/>
                      <a:pt x="140752" y="127510"/>
                    </a:cubicBezTo>
                    <a:cubicBezTo>
                      <a:pt x="140119" y="127510"/>
                      <a:pt x="139583" y="127627"/>
                      <a:pt x="139225" y="127981"/>
                    </a:cubicBezTo>
                    <a:cubicBezTo>
                      <a:pt x="138974" y="128231"/>
                      <a:pt x="138846" y="128575"/>
                      <a:pt x="138838" y="129001"/>
                    </a:cubicBezTo>
                    <a:cubicBezTo>
                      <a:pt x="138722" y="129008"/>
                      <a:pt x="138607" y="129012"/>
                      <a:pt x="138493" y="129012"/>
                    </a:cubicBezTo>
                    <a:cubicBezTo>
                      <a:pt x="136238" y="129012"/>
                      <a:pt x="134461" y="127679"/>
                      <a:pt x="133882" y="127184"/>
                    </a:cubicBezTo>
                    <a:cubicBezTo>
                      <a:pt x="134809" y="126409"/>
                      <a:pt x="135671" y="125599"/>
                      <a:pt x="136470" y="124750"/>
                    </a:cubicBezTo>
                    <a:cubicBezTo>
                      <a:pt x="137156" y="124808"/>
                      <a:pt x="139522" y="124989"/>
                      <a:pt x="142599" y="124989"/>
                    </a:cubicBezTo>
                    <a:cubicBezTo>
                      <a:pt x="145503" y="124989"/>
                      <a:pt x="149035" y="124825"/>
                      <a:pt x="152377" y="124249"/>
                    </a:cubicBezTo>
                    <a:cubicBezTo>
                      <a:pt x="152398" y="124264"/>
                      <a:pt x="152415" y="124280"/>
                      <a:pt x="152438" y="124289"/>
                    </a:cubicBezTo>
                    <a:cubicBezTo>
                      <a:pt x="152503" y="124316"/>
                      <a:pt x="156253" y="125829"/>
                      <a:pt x="161008" y="127036"/>
                    </a:cubicBezTo>
                    <a:cubicBezTo>
                      <a:pt x="161027" y="127070"/>
                      <a:pt x="161047" y="127106"/>
                      <a:pt x="161077" y="127134"/>
                    </a:cubicBezTo>
                    <a:cubicBezTo>
                      <a:pt x="161311" y="127351"/>
                      <a:pt x="166668" y="132262"/>
                      <a:pt x="172356" y="132262"/>
                    </a:cubicBezTo>
                    <a:cubicBezTo>
                      <a:pt x="172583" y="132262"/>
                      <a:pt x="172810" y="132253"/>
                      <a:pt x="173038" y="132239"/>
                    </a:cubicBezTo>
                    <a:cubicBezTo>
                      <a:pt x="178817" y="131826"/>
                      <a:pt x="185908" y="130994"/>
                      <a:pt x="185980" y="130985"/>
                    </a:cubicBezTo>
                    <a:cubicBezTo>
                      <a:pt x="186140" y="130967"/>
                      <a:pt x="186272" y="130848"/>
                      <a:pt x="186309" y="130692"/>
                    </a:cubicBezTo>
                    <a:cubicBezTo>
                      <a:pt x="186345" y="130535"/>
                      <a:pt x="186278" y="130372"/>
                      <a:pt x="186144" y="130284"/>
                    </a:cubicBezTo>
                    <a:cubicBezTo>
                      <a:pt x="185902" y="130129"/>
                      <a:pt x="180237" y="126496"/>
                      <a:pt x="177718" y="125657"/>
                    </a:cubicBezTo>
                    <a:cubicBezTo>
                      <a:pt x="176418" y="125224"/>
                      <a:pt x="175008" y="125117"/>
                      <a:pt x="173726" y="125117"/>
                    </a:cubicBezTo>
                    <a:cubicBezTo>
                      <a:pt x="173029" y="125117"/>
                      <a:pt x="172370" y="125149"/>
                      <a:pt x="171787" y="125177"/>
                    </a:cubicBezTo>
                    <a:cubicBezTo>
                      <a:pt x="171312" y="125200"/>
                      <a:pt x="170880" y="125221"/>
                      <a:pt x="170511" y="125221"/>
                    </a:cubicBezTo>
                    <a:cubicBezTo>
                      <a:pt x="170190" y="125221"/>
                      <a:pt x="169731" y="125168"/>
                      <a:pt x="169198" y="125110"/>
                    </a:cubicBezTo>
                    <a:cubicBezTo>
                      <a:pt x="168424" y="125022"/>
                      <a:pt x="167459" y="124913"/>
                      <a:pt x="166428" y="124913"/>
                    </a:cubicBezTo>
                    <a:cubicBezTo>
                      <a:pt x="164746" y="124913"/>
                      <a:pt x="162886" y="125202"/>
                      <a:pt x="161380" y="126340"/>
                    </a:cubicBezTo>
                    <a:cubicBezTo>
                      <a:pt x="158072" y="125510"/>
                      <a:pt x="155235" y="124524"/>
                      <a:pt x="153776" y="123984"/>
                    </a:cubicBezTo>
                    <a:cubicBezTo>
                      <a:pt x="156668" y="123365"/>
                      <a:pt x="159320" y="122396"/>
                      <a:pt x="161163" y="120899"/>
                    </a:cubicBezTo>
                    <a:cubicBezTo>
                      <a:pt x="163020" y="119389"/>
                      <a:pt x="165748" y="117741"/>
                      <a:pt x="168706" y="116152"/>
                    </a:cubicBezTo>
                    <a:cubicBezTo>
                      <a:pt x="168713" y="116173"/>
                      <a:pt x="168711" y="116196"/>
                      <a:pt x="168723" y="116214"/>
                    </a:cubicBezTo>
                    <a:cubicBezTo>
                      <a:pt x="168792" y="116330"/>
                      <a:pt x="168917" y="116400"/>
                      <a:pt x="169051" y="116400"/>
                    </a:cubicBezTo>
                    <a:lnTo>
                      <a:pt x="169067" y="116400"/>
                    </a:lnTo>
                    <a:lnTo>
                      <a:pt x="177673" y="116035"/>
                    </a:lnTo>
                    <a:cubicBezTo>
                      <a:pt x="177709" y="116037"/>
                      <a:pt x="177858" y="116045"/>
                      <a:pt x="178100" y="116045"/>
                    </a:cubicBezTo>
                    <a:cubicBezTo>
                      <a:pt x="179601" y="116045"/>
                      <a:pt x="184664" y="115741"/>
                      <a:pt x="188184" y="111903"/>
                    </a:cubicBezTo>
                    <a:cubicBezTo>
                      <a:pt x="192135" y="107592"/>
                      <a:pt x="199385" y="101058"/>
                      <a:pt x="199457" y="100993"/>
                    </a:cubicBezTo>
                    <a:cubicBezTo>
                      <a:pt x="199562" y="100880"/>
                      <a:pt x="199605" y="100728"/>
                      <a:pt x="199562" y="100586"/>
                    </a:cubicBezTo>
                    <a:cubicBezTo>
                      <a:pt x="199519" y="100443"/>
                      <a:pt x="199400" y="100339"/>
                      <a:pt x="199253" y="100316"/>
                    </a:cubicBezTo>
                    <a:cubicBezTo>
                      <a:pt x="199175" y="100304"/>
                      <a:pt x="198404" y="100190"/>
                      <a:pt x="197249" y="100190"/>
                    </a:cubicBezTo>
                    <a:cubicBezTo>
                      <a:pt x="195458" y="100190"/>
                      <a:pt x="192744" y="100464"/>
                      <a:pt x="190265" y="101816"/>
                    </a:cubicBezTo>
                    <a:cubicBezTo>
                      <a:pt x="188555" y="102750"/>
                      <a:pt x="186770" y="102851"/>
                      <a:pt x="184883" y="102960"/>
                    </a:cubicBezTo>
                    <a:cubicBezTo>
                      <a:pt x="182471" y="103097"/>
                      <a:pt x="179979" y="103238"/>
                      <a:pt x="177462" y="105128"/>
                    </a:cubicBezTo>
                    <a:cubicBezTo>
                      <a:pt x="173902" y="107796"/>
                      <a:pt x="170476" y="112971"/>
                      <a:pt x="169218" y="114988"/>
                    </a:cubicBezTo>
                    <a:cubicBezTo>
                      <a:pt x="165902" y="116735"/>
                      <a:pt x="162775" y="118588"/>
                      <a:pt x="160676" y="120293"/>
                    </a:cubicBezTo>
                    <a:cubicBezTo>
                      <a:pt x="156641" y="123571"/>
                      <a:pt x="148257" y="124194"/>
                      <a:pt x="142469" y="124194"/>
                    </a:cubicBezTo>
                    <a:cubicBezTo>
                      <a:pt x="140126" y="124194"/>
                      <a:pt x="138209" y="124092"/>
                      <a:pt x="137178" y="124022"/>
                    </a:cubicBezTo>
                    <a:cubicBezTo>
                      <a:pt x="137250" y="123955"/>
                      <a:pt x="137322" y="123884"/>
                      <a:pt x="137392" y="123821"/>
                    </a:cubicBezTo>
                    <a:cubicBezTo>
                      <a:pt x="137415" y="123840"/>
                      <a:pt x="137432" y="123864"/>
                      <a:pt x="137459" y="123879"/>
                    </a:cubicBezTo>
                    <a:cubicBezTo>
                      <a:pt x="137517" y="123914"/>
                      <a:pt x="137585" y="123931"/>
                      <a:pt x="137648" y="123931"/>
                    </a:cubicBezTo>
                    <a:cubicBezTo>
                      <a:pt x="137781" y="123931"/>
                      <a:pt x="137911" y="123861"/>
                      <a:pt x="137981" y="123737"/>
                    </a:cubicBezTo>
                    <a:cubicBezTo>
                      <a:pt x="137986" y="123728"/>
                      <a:pt x="138139" y="123461"/>
                      <a:pt x="138371" y="123049"/>
                    </a:cubicBezTo>
                    <a:cubicBezTo>
                      <a:pt x="139845" y="122035"/>
                      <a:pt x="141204" y="121769"/>
                      <a:pt x="142620" y="121498"/>
                    </a:cubicBezTo>
                    <a:cubicBezTo>
                      <a:pt x="144434" y="121150"/>
                      <a:pt x="146292" y="120790"/>
                      <a:pt x="148310" y="118715"/>
                    </a:cubicBezTo>
                    <a:cubicBezTo>
                      <a:pt x="148382" y="118821"/>
                      <a:pt x="148493" y="118890"/>
                      <a:pt x="148620" y="118890"/>
                    </a:cubicBezTo>
                    <a:cubicBezTo>
                      <a:pt x="148668" y="118890"/>
                      <a:pt x="148718" y="118881"/>
                      <a:pt x="148764" y="118861"/>
                    </a:cubicBezTo>
                    <a:cubicBezTo>
                      <a:pt x="149100" y="118724"/>
                      <a:pt x="156993" y="115467"/>
                      <a:pt x="161157" y="112135"/>
                    </a:cubicBezTo>
                    <a:cubicBezTo>
                      <a:pt x="165470" y="108685"/>
                      <a:pt x="165470" y="102341"/>
                      <a:pt x="165470" y="97243"/>
                    </a:cubicBezTo>
                    <a:cubicBezTo>
                      <a:pt x="165470" y="92308"/>
                      <a:pt x="165882" y="83593"/>
                      <a:pt x="165886" y="83504"/>
                    </a:cubicBezTo>
                    <a:cubicBezTo>
                      <a:pt x="165893" y="83353"/>
                      <a:pt x="165809" y="83210"/>
                      <a:pt x="165672" y="83142"/>
                    </a:cubicBezTo>
                    <a:cubicBezTo>
                      <a:pt x="165618" y="83116"/>
                      <a:pt x="165560" y="83103"/>
                      <a:pt x="165503" y="83103"/>
                    </a:cubicBezTo>
                    <a:cubicBezTo>
                      <a:pt x="165413" y="83103"/>
                      <a:pt x="165325" y="83134"/>
                      <a:pt x="165253" y="83196"/>
                    </a:cubicBezTo>
                    <a:cubicBezTo>
                      <a:pt x="165133" y="83301"/>
                      <a:pt x="162250" y="85797"/>
                      <a:pt x="160568" y="89583"/>
                    </a:cubicBezTo>
                    <a:cubicBezTo>
                      <a:pt x="159912" y="91062"/>
                      <a:pt x="158763" y="92150"/>
                      <a:pt x="157308" y="93529"/>
                    </a:cubicBezTo>
                    <a:cubicBezTo>
                      <a:pt x="155150" y="95573"/>
                      <a:pt x="152464" y="98119"/>
                      <a:pt x="149739" y="103319"/>
                    </a:cubicBezTo>
                    <a:cubicBezTo>
                      <a:pt x="145960" y="110536"/>
                      <a:pt x="147294" y="116038"/>
                      <a:pt x="147979" y="117952"/>
                    </a:cubicBezTo>
                    <a:cubicBezTo>
                      <a:pt x="146048" y="120051"/>
                      <a:pt x="144297" y="120394"/>
                      <a:pt x="142476" y="120745"/>
                    </a:cubicBezTo>
                    <a:cubicBezTo>
                      <a:pt x="141386" y="120955"/>
                      <a:pt x="140275" y="121171"/>
                      <a:pt x="139104" y="121737"/>
                    </a:cubicBezTo>
                    <a:cubicBezTo>
                      <a:pt x="139573" y="120889"/>
                      <a:pt x="140093" y="119929"/>
                      <a:pt x="140462" y="119196"/>
                    </a:cubicBezTo>
                    <a:cubicBezTo>
                      <a:pt x="142961" y="117062"/>
                      <a:pt x="144341" y="112810"/>
                      <a:pt x="143851" y="111335"/>
                    </a:cubicBezTo>
                    <a:cubicBezTo>
                      <a:pt x="143798" y="111174"/>
                      <a:pt x="143648" y="111074"/>
                      <a:pt x="143488" y="111074"/>
                    </a:cubicBezTo>
                    <a:cubicBezTo>
                      <a:pt x="143448" y="111074"/>
                      <a:pt x="143407" y="111081"/>
                      <a:pt x="143367" y="111094"/>
                    </a:cubicBezTo>
                    <a:cubicBezTo>
                      <a:pt x="143166" y="111162"/>
                      <a:pt x="143057" y="111377"/>
                      <a:pt x="143124" y="111579"/>
                    </a:cubicBezTo>
                    <a:cubicBezTo>
                      <a:pt x="143423" y="112475"/>
                      <a:pt x="142591" y="115790"/>
                      <a:pt x="140638" y="117954"/>
                    </a:cubicBezTo>
                    <a:cubicBezTo>
                      <a:pt x="140437" y="115637"/>
                      <a:pt x="138276" y="111781"/>
                      <a:pt x="137983" y="111268"/>
                    </a:cubicBezTo>
                    <a:cubicBezTo>
                      <a:pt x="137912" y="111144"/>
                      <a:pt x="137783" y="111074"/>
                      <a:pt x="137650" y="111074"/>
                    </a:cubicBezTo>
                    <a:cubicBezTo>
                      <a:pt x="137585" y="111074"/>
                      <a:pt x="137520" y="111090"/>
                      <a:pt x="137460" y="111125"/>
                    </a:cubicBezTo>
                    <a:cubicBezTo>
                      <a:pt x="137276" y="111230"/>
                      <a:pt x="137212" y="111465"/>
                      <a:pt x="137317" y="111648"/>
                    </a:cubicBezTo>
                    <a:cubicBezTo>
                      <a:pt x="138567" y="113837"/>
                      <a:pt x="140350" y="117711"/>
                      <a:pt x="139809" y="118791"/>
                    </a:cubicBezTo>
                    <a:cubicBezTo>
                      <a:pt x="139263" y="119883"/>
                      <a:pt x="138348" y="121531"/>
                      <a:pt x="137792" y="122520"/>
                    </a:cubicBezTo>
                    <a:cubicBezTo>
                      <a:pt x="137225" y="122925"/>
                      <a:pt x="136643" y="123434"/>
                      <a:pt x="136040" y="124083"/>
                    </a:cubicBezTo>
                    <a:cubicBezTo>
                      <a:pt x="132416" y="127987"/>
                      <a:pt x="127464" y="131073"/>
                      <a:pt x="120678" y="133583"/>
                    </a:cubicBezTo>
                    <a:cubicBezTo>
                      <a:pt x="121039" y="133336"/>
                      <a:pt x="121373" y="133042"/>
                      <a:pt x="121681" y="132704"/>
                    </a:cubicBezTo>
                    <a:cubicBezTo>
                      <a:pt x="123396" y="131356"/>
                      <a:pt x="126370" y="129122"/>
                      <a:pt x="128571" y="128021"/>
                    </a:cubicBezTo>
                    <a:cubicBezTo>
                      <a:pt x="130901" y="126856"/>
                      <a:pt x="131000" y="124094"/>
                      <a:pt x="131114" y="120898"/>
                    </a:cubicBezTo>
                    <a:cubicBezTo>
                      <a:pt x="131176" y="119158"/>
                      <a:pt x="131247" y="117186"/>
                      <a:pt x="131692" y="115259"/>
                    </a:cubicBezTo>
                    <a:cubicBezTo>
                      <a:pt x="132956" y="109784"/>
                      <a:pt x="129727" y="101617"/>
                      <a:pt x="129590" y="101273"/>
                    </a:cubicBezTo>
                    <a:cubicBezTo>
                      <a:pt x="129543" y="101156"/>
                      <a:pt x="129441" y="101068"/>
                      <a:pt x="129317" y="101041"/>
                    </a:cubicBezTo>
                    <a:cubicBezTo>
                      <a:pt x="129289" y="101034"/>
                      <a:pt x="129261" y="101031"/>
                      <a:pt x="129233" y="101031"/>
                    </a:cubicBezTo>
                    <a:cubicBezTo>
                      <a:pt x="129136" y="101031"/>
                      <a:pt x="129043" y="101068"/>
                      <a:pt x="128971" y="101136"/>
                    </a:cubicBezTo>
                    <a:lnTo>
                      <a:pt x="121465" y="108224"/>
                    </a:lnTo>
                    <a:cubicBezTo>
                      <a:pt x="121442" y="108246"/>
                      <a:pt x="121422" y="108270"/>
                      <a:pt x="121406" y="108297"/>
                    </a:cubicBezTo>
                    <a:cubicBezTo>
                      <a:pt x="121162" y="108678"/>
                      <a:pt x="115482" y="117710"/>
                      <a:pt x="118052" y="122848"/>
                    </a:cubicBezTo>
                    <a:cubicBezTo>
                      <a:pt x="120469" y="127681"/>
                      <a:pt x="119690" y="133405"/>
                      <a:pt x="119682" y="133462"/>
                    </a:cubicBezTo>
                    <a:cubicBezTo>
                      <a:pt x="119680" y="133471"/>
                      <a:pt x="119688" y="133479"/>
                      <a:pt x="119686" y="133489"/>
                    </a:cubicBezTo>
                    <a:cubicBezTo>
                      <a:pt x="119680" y="133549"/>
                      <a:pt x="119689" y="133611"/>
                      <a:pt x="119716" y="133671"/>
                    </a:cubicBezTo>
                    <a:cubicBezTo>
                      <a:pt x="119718" y="133678"/>
                      <a:pt x="119718" y="133684"/>
                      <a:pt x="119721" y="133690"/>
                    </a:cubicBezTo>
                    <a:cubicBezTo>
                      <a:pt x="119722" y="133693"/>
                      <a:pt x="119722" y="133695"/>
                      <a:pt x="119723" y="133699"/>
                    </a:cubicBezTo>
                    <a:cubicBezTo>
                      <a:pt x="119760" y="133765"/>
                      <a:pt x="119811" y="133815"/>
                      <a:pt x="119872" y="133849"/>
                    </a:cubicBezTo>
                    <a:cubicBezTo>
                      <a:pt x="119873" y="133849"/>
                      <a:pt x="119873" y="133853"/>
                      <a:pt x="119874" y="133853"/>
                    </a:cubicBezTo>
                    <a:cubicBezTo>
                      <a:pt x="119888" y="133859"/>
                      <a:pt x="119904" y="133858"/>
                      <a:pt x="119916" y="133864"/>
                    </a:cubicBezTo>
                    <a:cubicBezTo>
                      <a:pt x="115776" y="135338"/>
                      <a:pt x="110977" y="136612"/>
                      <a:pt x="105394" y="137729"/>
                    </a:cubicBezTo>
                    <a:cubicBezTo>
                      <a:pt x="105129" y="137781"/>
                      <a:pt x="104866" y="137848"/>
                      <a:pt x="104602" y="137909"/>
                    </a:cubicBezTo>
                    <a:cubicBezTo>
                      <a:pt x="104171" y="137804"/>
                      <a:pt x="103915" y="137737"/>
                      <a:pt x="103896" y="137733"/>
                    </a:cubicBezTo>
                    <a:cubicBezTo>
                      <a:pt x="103866" y="137726"/>
                      <a:pt x="103837" y="137723"/>
                      <a:pt x="103807" y="137723"/>
                    </a:cubicBezTo>
                    <a:cubicBezTo>
                      <a:pt x="103636" y="137723"/>
                      <a:pt x="103476" y="137834"/>
                      <a:pt x="103430" y="138008"/>
                    </a:cubicBezTo>
                    <a:cubicBezTo>
                      <a:pt x="103414" y="138072"/>
                      <a:pt x="103419" y="138134"/>
                      <a:pt x="103435" y="138194"/>
                    </a:cubicBezTo>
                    <a:cubicBezTo>
                      <a:pt x="89207" y="141980"/>
                      <a:pt x="75341" y="155518"/>
                      <a:pt x="72410" y="158510"/>
                    </a:cubicBezTo>
                    <a:cubicBezTo>
                      <a:pt x="73691" y="153932"/>
                      <a:pt x="74940" y="149214"/>
                      <a:pt x="76163" y="144580"/>
                    </a:cubicBezTo>
                    <a:cubicBezTo>
                      <a:pt x="77242" y="140496"/>
                      <a:pt x="78330" y="136380"/>
                      <a:pt x="79442" y="132355"/>
                    </a:cubicBezTo>
                    <a:cubicBezTo>
                      <a:pt x="79454" y="132352"/>
                      <a:pt x="79465" y="132354"/>
                      <a:pt x="79477" y="132348"/>
                    </a:cubicBezTo>
                    <a:cubicBezTo>
                      <a:pt x="79675" y="132273"/>
                      <a:pt x="79776" y="132053"/>
                      <a:pt x="79702" y="131854"/>
                    </a:cubicBezTo>
                    <a:cubicBezTo>
                      <a:pt x="79700" y="131848"/>
                      <a:pt x="79675" y="131786"/>
                      <a:pt x="79630" y="131669"/>
                    </a:cubicBezTo>
                    <a:cubicBezTo>
                      <a:pt x="81870" y="123604"/>
                      <a:pt x="84215" y="115942"/>
                      <a:pt x="86794" y="109703"/>
                    </a:cubicBezTo>
                    <a:cubicBezTo>
                      <a:pt x="86963" y="109663"/>
                      <a:pt x="87091" y="109517"/>
                      <a:pt x="87091" y="109338"/>
                    </a:cubicBezTo>
                    <a:cubicBezTo>
                      <a:pt x="87091" y="109306"/>
                      <a:pt x="87091" y="109185"/>
                      <a:pt x="87088" y="109000"/>
                    </a:cubicBezTo>
                    <a:cubicBezTo>
                      <a:pt x="88497" y="105679"/>
                      <a:pt x="89973" y="102785"/>
                      <a:pt x="91541" y="100483"/>
                    </a:cubicBezTo>
                    <a:cubicBezTo>
                      <a:pt x="93059" y="99938"/>
                      <a:pt x="106692" y="94914"/>
                      <a:pt x="108336" y="89435"/>
                    </a:cubicBezTo>
                    <a:cubicBezTo>
                      <a:pt x="109474" y="85645"/>
                      <a:pt x="114855" y="84561"/>
                      <a:pt x="118417" y="83843"/>
                    </a:cubicBezTo>
                    <a:cubicBezTo>
                      <a:pt x="119915" y="83542"/>
                      <a:pt x="120996" y="83324"/>
                      <a:pt x="121524" y="82972"/>
                    </a:cubicBezTo>
                    <a:cubicBezTo>
                      <a:pt x="122786" y="82130"/>
                      <a:pt x="127871" y="79474"/>
                      <a:pt x="132806" y="79474"/>
                    </a:cubicBezTo>
                    <a:cubicBezTo>
                      <a:pt x="133590" y="79474"/>
                      <a:pt x="134371" y="79541"/>
                      <a:pt x="135133" y="79694"/>
                    </a:cubicBezTo>
                    <a:cubicBezTo>
                      <a:pt x="135618" y="79791"/>
                      <a:pt x="136111" y="79835"/>
                      <a:pt x="136606" y="79835"/>
                    </a:cubicBezTo>
                    <a:cubicBezTo>
                      <a:pt x="138599" y="79835"/>
                      <a:pt x="140631" y="79117"/>
                      <a:pt x="142376" y="78234"/>
                    </a:cubicBezTo>
                    <a:cubicBezTo>
                      <a:pt x="142465" y="78242"/>
                      <a:pt x="142553" y="78247"/>
                      <a:pt x="142642" y="78247"/>
                    </a:cubicBezTo>
                    <a:cubicBezTo>
                      <a:pt x="143005" y="78247"/>
                      <a:pt x="143363" y="78169"/>
                      <a:pt x="143716" y="77992"/>
                    </a:cubicBezTo>
                    <a:cubicBezTo>
                      <a:pt x="143906" y="77897"/>
                      <a:pt x="143982" y="77668"/>
                      <a:pt x="143888" y="77478"/>
                    </a:cubicBezTo>
                    <a:cubicBezTo>
                      <a:pt x="143877" y="77455"/>
                      <a:pt x="143863" y="77434"/>
                      <a:pt x="143848" y="77415"/>
                    </a:cubicBezTo>
                    <a:cubicBezTo>
                      <a:pt x="144009" y="77317"/>
                      <a:pt x="144169" y="77218"/>
                      <a:pt x="144322" y="77122"/>
                    </a:cubicBezTo>
                    <a:cubicBezTo>
                      <a:pt x="146308" y="75863"/>
                      <a:pt x="147641" y="74649"/>
                      <a:pt x="147696" y="74597"/>
                    </a:cubicBezTo>
                    <a:cubicBezTo>
                      <a:pt x="147789" y="74511"/>
                      <a:pt x="147834" y="74386"/>
                      <a:pt x="147817" y="74261"/>
                    </a:cubicBezTo>
                    <a:cubicBezTo>
                      <a:pt x="147798" y="74136"/>
                      <a:pt x="147720" y="74029"/>
                      <a:pt x="147609" y="73972"/>
                    </a:cubicBezTo>
                    <a:cubicBezTo>
                      <a:pt x="147497" y="73916"/>
                      <a:pt x="136326" y="68372"/>
                      <a:pt x="128007" y="67818"/>
                    </a:cubicBezTo>
                    <a:cubicBezTo>
                      <a:pt x="127686" y="67797"/>
                      <a:pt x="127372" y="67786"/>
                      <a:pt x="127067" y="67786"/>
                    </a:cubicBezTo>
                    <a:cubicBezTo>
                      <a:pt x="122227" y="67786"/>
                      <a:pt x="119316" y="70403"/>
                      <a:pt x="116498" y="72935"/>
                    </a:cubicBezTo>
                    <a:cubicBezTo>
                      <a:pt x="114779" y="74480"/>
                      <a:pt x="113156" y="75941"/>
                      <a:pt x="111162" y="76737"/>
                    </a:cubicBezTo>
                    <a:cubicBezTo>
                      <a:pt x="109681" y="77331"/>
                      <a:pt x="108730" y="78278"/>
                      <a:pt x="108334" y="79555"/>
                    </a:cubicBezTo>
                    <a:cubicBezTo>
                      <a:pt x="107490" y="82271"/>
                      <a:pt x="109457" y="85545"/>
                      <a:pt x="109821" y="86117"/>
                    </a:cubicBezTo>
                    <a:cubicBezTo>
                      <a:pt x="108790" y="86911"/>
                      <a:pt x="107992" y="87918"/>
                      <a:pt x="107601" y="89213"/>
                    </a:cubicBezTo>
                    <a:cubicBezTo>
                      <a:pt x="106266" y="93666"/>
                      <a:pt x="95710" y="98062"/>
                      <a:pt x="92257" y="99394"/>
                    </a:cubicBezTo>
                    <a:cubicBezTo>
                      <a:pt x="95371" y="94479"/>
                      <a:pt x="98707" y="86568"/>
                      <a:pt x="102225" y="78222"/>
                    </a:cubicBezTo>
                    <a:cubicBezTo>
                      <a:pt x="103314" y="75640"/>
                      <a:pt x="104426" y="73003"/>
                      <a:pt x="105563" y="70371"/>
                    </a:cubicBezTo>
                    <a:cubicBezTo>
                      <a:pt x="108484" y="68820"/>
                      <a:pt x="118862" y="62970"/>
                      <a:pt x="122753" y="56160"/>
                    </a:cubicBezTo>
                    <a:cubicBezTo>
                      <a:pt x="124072" y="53850"/>
                      <a:pt x="125649" y="53102"/>
                      <a:pt x="127378" y="53102"/>
                    </a:cubicBezTo>
                    <a:cubicBezTo>
                      <a:pt x="128925" y="53102"/>
                      <a:pt x="130595" y="53702"/>
                      <a:pt x="132309" y="54319"/>
                    </a:cubicBezTo>
                    <a:cubicBezTo>
                      <a:pt x="134081" y="54957"/>
                      <a:pt x="135895" y="55609"/>
                      <a:pt x="137640" y="55609"/>
                    </a:cubicBezTo>
                    <a:cubicBezTo>
                      <a:pt x="138373" y="55609"/>
                      <a:pt x="139094" y="55494"/>
                      <a:pt x="139795" y="55214"/>
                    </a:cubicBezTo>
                    <a:cubicBezTo>
                      <a:pt x="145261" y="53026"/>
                      <a:pt x="155201" y="50807"/>
                      <a:pt x="155301" y="50785"/>
                    </a:cubicBezTo>
                    <a:cubicBezTo>
                      <a:pt x="155479" y="50745"/>
                      <a:pt x="155605" y="50586"/>
                      <a:pt x="155600" y="50404"/>
                    </a:cubicBezTo>
                    <a:cubicBezTo>
                      <a:pt x="155596" y="50221"/>
                      <a:pt x="155463" y="50066"/>
                      <a:pt x="155284" y="50034"/>
                    </a:cubicBezTo>
                    <a:cubicBezTo>
                      <a:pt x="155190" y="50017"/>
                      <a:pt x="145787" y="48336"/>
                      <a:pt x="138136" y="45057"/>
                    </a:cubicBezTo>
                    <a:cubicBezTo>
                      <a:pt x="137031" y="44583"/>
                      <a:pt x="135969" y="44379"/>
                      <a:pt x="134958" y="44379"/>
                    </a:cubicBezTo>
                    <a:cubicBezTo>
                      <a:pt x="128642" y="44379"/>
                      <a:pt x="124355" y="52362"/>
                      <a:pt x="124306" y="52456"/>
                    </a:cubicBezTo>
                    <a:cubicBezTo>
                      <a:pt x="124225" y="52610"/>
                      <a:pt x="124257" y="52798"/>
                      <a:pt x="124385" y="52916"/>
                    </a:cubicBezTo>
                    <a:cubicBezTo>
                      <a:pt x="124452" y="52980"/>
                      <a:pt x="124539" y="53014"/>
                      <a:pt x="124628" y="53018"/>
                    </a:cubicBezTo>
                    <a:cubicBezTo>
                      <a:pt x="123718" y="53550"/>
                      <a:pt x="122864" y="54429"/>
                      <a:pt x="122090" y="55781"/>
                    </a:cubicBezTo>
                    <a:cubicBezTo>
                      <a:pt x="118661" y="61782"/>
                      <a:pt x="109724" y="67189"/>
                      <a:pt x="106064" y="69224"/>
                    </a:cubicBezTo>
                    <a:cubicBezTo>
                      <a:pt x="106483" y="68262"/>
                      <a:pt x="106908" y="67301"/>
                      <a:pt x="107334" y="66345"/>
                    </a:cubicBezTo>
                    <a:cubicBezTo>
                      <a:pt x="107360" y="66350"/>
                      <a:pt x="107386" y="66360"/>
                      <a:pt x="107413" y="66360"/>
                    </a:cubicBezTo>
                    <a:cubicBezTo>
                      <a:pt x="107427" y="66360"/>
                      <a:pt x="107440" y="66359"/>
                      <a:pt x="107452" y="66358"/>
                    </a:cubicBezTo>
                    <a:cubicBezTo>
                      <a:pt x="107662" y="66337"/>
                      <a:pt x="107816" y="66149"/>
                      <a:pt x="107795" y="65939"/>
                    </a:cubicBezTo>
                    <a:cubicBezTo>
                      <a:pt x="107778" y="65768"/>
                      <a:pt x="107758" y="65606"/>
                      <a:pt x="107740" y="65438"/>
                    </a:cubicBezTo>
                    <a:cubicBezTo>
                      <a:pt x="113026" y="53710"/>
                      <a:pt x="118880" y="42883"/>
                      <a:pt x="125580" y="38517"/>
                    </a:cubicBezTo>
                    <a:cubicBezTo>
                      <a:pt x="125634" y="38546"/>
                      <a:pt x="125694" y="38564"/>
                      <a:pt x="125755" y="38564"/>
                    </a:cubicBezTo>
                    <a:cubicBezTo>
                      <a:pt x="125756" y="38564"/>
                      <a:pt x="125756" y="38565"/>
                      <a:pt x="125757" y="38565"/>
                    </a:cubicBezTo>
                    <a:cubicBezTo>
                      <a:pt x="125788" y="38565"/>
                      <a:pt x="125819" y="38563"/>
                      <a:pt x="125850" y="38554"/>
                    </a:cubicBezTo>
                    <a:cubicBezTo>
                      <a:pt x="126311" y="38438"/>
                      <a:pt x="137165" y="35680"/>
                      <a:pt x="139441" y="31126"/>
                    </a:cubicBezTo>
                    <a:cubicBezTo>
                      <a:pt x="141672" y="26667"/>
                      <a:pt x="142769" y="15351"/>
                      <a:pt x="142815" y="14871"/>
                    </a:cubicBezTo>
                    <a:cubicBezTo>
                      <a:pt x="142830" y="14710"/>
                      <a:pt x="142743" y="14556"/>
                      <a:pt x="142597" y="14489"/>
                    </a:cubicBezTo>
                    <a:cubicBezTo>
                      <a:pt x="142545" y="14464"/>
                      <a:pt x="142490" y="14452"/>
                      <a:pt x="142435" y="14452"/>
                    </a:cubicBezTo>
                    <a:cubicBezTo>
                      <a:pt x="142335" y="14452"/>
                      <a:pt x="142236" y="14491"/>
                      <a:pt x="142162" y="14565"/>
                    </a:cubicBezTo>
                    <a:cubicBezTo>
                      <a:pt x="142090" y="14638"/>
                      <a:pt x="134865" y="21877"/>
                      <a:pt x="129908" y="27935"/>
                    </a:cubicBezTo>
                    <a:cubicBezTo>
                      <a:pt x="125800" y="32957"/>
                      <a:pt x="125362" y="36515"/>
                      <a:pt x="125355" y="37757"/>
                    </a:cubicBezTo>
                    <a:cubicBezTo>
                      <a:pt x="122338" y="39668"/>
                      <a:pt x="119502" y="42829"/>
                      <a:pt x="116819" y="46775"/>
                    </a:cubicBezTo>
                    <a:cubicBezTo>
                      <a:pt x="116461" y="45527"/>
                      <a:pt x="116394" y="43965"/>
                      <a:pt x="116460" y="42339"/>
                    </a:cubicBezTo>
                    <a:cubicBezTo>
                      <a:pt x="117138" y="42275"/>
                      <a:pt x="121078" y="41753"/>
                      <a:pt x="122759" y="38105"/>
                    </a:cubicBezTo>
                    <a:cubicBezTo>
                      <a:pt x="122847" y="37912"/>
                      <a:pt x="122763" y="37685"/>
                      <a:pt x="122571" y="37597"/>
                    </a:cubicBezTo>
                    <a:cubicBezTo>
                      <a:pt x="122518" y="37573"/>
                      <a:pt x="122463" y="37561"/>
                      <a:pt x="122410" y="37561"/>
                    </a:cubicBezTo>
                    <a:cubicBezTo>
                      <a:pt x="122265" y="37561"/>
                      <a:pt x="122127" y="37644"/>
                      <a:pt x="122062" y="37785"/>
                    </a:cubicBezTo>
                    <a:cubicBezTo>
                      <a:pt x="121173" y="39712"/>
                      <a:pt x="119529" y="40665"/>
                      <a:pt x="118225" y="41135"/>
                    </a:cubicBezTo>
                    <a:cubicBezTo>
                      <a:pt x="120702" y="38829"/>
                      <a:pt x="120376" y="33958"/>
                      <a:pt x="120358" y="33728"/>
                    </a:cubicBezTo>
                    <a:cubicBezTo>
                      <a:pt x="120342" y="33528"/>
                      <a:pt x="120176" y="33374"/>
                      <a:pt x="119978" y="33374"/>
                    </a:cubicBezTo>
                    <a:cubicBezTo>
                      <a:pt x="119968" y="33374"/>
                      <a:pt x="119958" y="33374"/>
                      <a:pt x="119948" y="33375"/>
                    </a:cubicBezTo>
                    <a:cubicBezTo>
                      <a:pt x="119738" y="33390"/>
                      <a:pt x="119578" y="33574"/>
                      <a:pt x="119595" y="33784"/>
                    </a:cubicBezTo>
                    <a:cubicBezTo>
                      <a:pt x="119599" y="33842"/>
                      <a:pt x="119992" y="39602"/>
                      <a:pt x="116887" y="41157"/>
                    </a:cubicBezTo>
                    <a:cubicBezTo>
                      <a:pt x="116762" y="41222"/>
                      <a:pt x="116637" y="41269"/>
                      <a:pt x="116516" y="41305"/>
                    </a:cubicBezTo>
                    <a:cubicBezTo>
                      <a:pt x="116589" y="40238"/>
                      <a:pt x="116698" y="39175"/>
                      <a:pt x="116802" y="38191"/>
                    </a:cubicBezTo>
                    <a:cubicBezTo>
                      <a:pt x="117018" y="36157"/>
                      <a:pt x="117173" y="34687"/>
                      <a:pt x="116918" y="33996"/>
                    </a:cubicBezTo>
                    <a:cubicBezTo>
                      <a:pt x="116861" y="33842"/>
                      <a:pt x="116714" y="33747"/>
                      <a:pt x="116557" y="33747"/>
                    </a:cubicBezTo>
                    <a:cubicBezTo>
                      <a:pt x="116514" y="33747"/>
                      <a:pt x="116469" y="33754"/>
                      <a:pt x="116426" y="33770"/>
                    </a:cubicBezTo>
                    <a:cubicBezTo>
                      <a:pt x="116228" y="33844"/>
                      <a:pt x="116126" y="34063"/>
                      <a:pt x="116199" y="34262"/>
                    </a:cubicBezTo>
                    <a:cubicBezTo>
                      <a:pt x="116392" y="34784"/>
                      <a:pt x="116221" y="36399"/>
                      <a:pt x="116040" y="38109"/>
                    </a:cubicBezTo>
                    <a:cubicBezTo>
                      <a:pt x="115933" y="39122"/>
                      <a:pt x="115820" y="40217"/>
                      <a:pt x="115747" y="41318"/>
                    </a:cubicBezTo>
                    <a:cubicBezTo>
                      <a:pt x="115645" y="41291"/>
                      <a:pt x="115543" y="41258"/>
                      <a:pt x="115443" y="41208"/>
                    </a:cubicBezTo>
                    <a:cubicBezTo>
                      <a:pt x="113862" y="40429"/>
                      <a:pt x="112880" y="36928"/>
                      <a:pt x="112633" y="35645"/>
                    </a:cubicBezTo>
                    <a:cubicBezTo>
                      <a:pt x="112598" y="35462"/>
                      <a:pt x="112440" y="35333"/>
                      <a:pt x="112259" y="35333"/>
                    </a:cubicBezTo>
                    <a:cubicBezTo>
                      <a:pt x="112235" y="35333"/>
                      <a:pt x="112210" y="35336"/>
                      <a:pt x="112185" y="35340"/>
                    </a:cubicBezTo>
                    <a:cubicBezTo>
                      <a:pt x="111978" y="35381"/>
                      <a:pt x="111841" y="35582"/>
                      <a:pt x="111881" y="35788"/>
                    </a:cubicBezTo>
                    <a:cubicBezTo>
                      <a:pt x="111920" y="35992"/>
                      <a:pt x="112858" y="40786"/>
                      <a:pt x="115103" y="41896"/>
                    </a:cubicBezTo>
                    <a:cubicBezTo>
                      <a:pt x="115299" y="41993"/>
                      <a:pt x="115499" y="42049"/>
                      <a:pt x="115703" y="42087"/>
                    </a:cubicBezTo>
                    <a:cubicBezTo>
                      <a:pt x="115609" y="44068"/>
                      <a:pt x="115682" y="46017"/>
                      <a:pt x="116226" y="47489"/>
                    </a:cubicBezTo>
                    <a:cubicBezTo>
                      <a:pt x="116238" y="47522"/>
                      <a:pt x="116268" y="47541"/>
                      <a:pt x="116288" y="47569"/>
                    </a:cubicBezTo>
                    <a:cubicBezTo>
                      <a:pt x="114850" y="49752"/>
                      <a:pt x="113456" y="52151"/>
                      <a:pt x="112101" y="54697"/>
                    </a:cubicBezTo>
                    <a:cubicBezTo>
                      <a:pt x="111565" y="52063"/>
                      <a:pt x="109626" y="41759"/>
                      <a:pt x="110681" y="35217"/>
                    </a:cubicBezTo>
                    <a:lnTo>
                      <a:pt x="110681" y="35217"/>
                    </a:lnTo>
                    <a:cubicBezTo>
                      <a:pt x="110695" y="35219"/>
                      <a:pt x="110706" y="35229"/>
                      <a:pt x="110720" y="35230"/>
                    </a:cubicBezTo>
                    <a:cubicBezTo>
                      <a:pt x="110730" y="35232"/>
                      <a:pt x="110737" y="35232"/>
                      <a:pt x="110747" y="35232"/>
                    </a:cubicBezTo>
                    <a:cubicBezTo>
                      <a:pt x="110879" y="35232"/>
                      <a:pt x="111002" y="35163"/>
                      <a:pt x="111072" y="35052"/>
                    </a:cubicBezTo>
                    <a:cubicBezTo>
                      <a:pt x="111129" y="34962"/>
                      <a:pt x="116683" y="25883"/>
                      <a:pt x="115018" y="12012"/>
                    </a:cubicBezTo>
                    <a:cubicBezTo>
                      <a:pt x="114598" y="8508"/>
                      <a:pt x="111243" y="572"/>
                      <a:pt x="111100" y="235"/>
                    </a:cubicBezTo>
                    <a:cubicBezTo>
                      <a:pt x="111041" y="99"/>
                      <a:pt x="110912" y="9"/>
                      <a:pt x="110765" y="3"/>
                    </a:cubicBezTo>
                    <a:cubicBezTo>
                      <a:pt x="110751" y="1"/>
                      <a:pt x="110738" y="0"/>
                      <a:pt x="1107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3"/>
              <p:cNvSpPr/>
              <p:nvPr/>
            </p:nvSpPr>
            <p:spPr>
              <a:xfrm>
                <a:off x="4801900" y="35411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9" y="0"/>
                    </a:moveTo>
                    <a:cubicBezTo>
                      <a:pt x="421" y="0"/>
                      <a:pt x="1" y="419"/>
                      <a:pt x="1" y="937"/>
                    </a:cubicBezTo>
                    <a:cubicBezTo>
                      <a:pt x="1" y="1455"/>
                      <a:pt x="420" y="1875"/>
                      <a:pt x="939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5" y="0"/>
                      <a:pt x="9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3"/>
              <p:cNvSpPr/>
              <p:nvPr/>
            </p:nvSpPr>
            <p:spPr>
              <a:xfrm>
                <a:off x="4762700" y="3679225"/>
                <a:ext cx="5230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1877" extrusionOk="0">
                    <a:moveTo>
                      <a:pt x="1044" y="0"/>
                    </a:moveTo>
                    <a:cubicBezTo>
                      <a:pt x="640" y="0"/>
                      <a:pt x="268" y="264"/>
                      <a:pt x="146" y="671"/>
                    </a:cubicBezTo>
                    <a:cubicBezTo>
                      <a:pt x="0" y="1169"/>
                      <a:pt x="283" y="1690"/>
                      <a:pt x="778" y="1837"/>
                    </a:cubicBezTo>
                    <a:cubicBezTo>
                      <a:pt x="867" y="1864"/>
                      <a:pt x="956" y="1876"/>
                      <a:pt x="1044" y="1876"/>
                    </a:cubicBezTo>
                    <a:cubicBezTo>
                      <a:pt x="1449" y="1876"/>
                      <a:pt x="1822" y="1612"/>
                      <a:pt x="1944" y="1205"/>
                    </a:cubicBezTo>
                    <a:cubicBezTo>
                      <a:pt x="2092" y="708"/>
                      <a:pt x="1809" y="187"/>
                      <a:pt x="1312" y="40"/>
                    </a:cubicBezTo>
                    <a:cubicBezTo>
                      <a:pt x="1223" y="13"/>
                      <a:pt x="1132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3"/>
              <p:cNvSpPr/>
              <p:nvPr/>
            </p:nvSpPr>
            <p:spPr>
              <a:xfrm>
                <a:off x="1956525" y="2592675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8" y="0"/>
                    </a:moveTo>
                    <a:cubicBezTo>
                      <a:pt x="421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8" y="1875"/>
                    </a:cubicBezTo>
                    <a:cubicBezTo>
                      <a:pt x="1455" y="1875"/>
                      <a:pt x="1875" y="1456"/>
                      <a:pt x="1875" y="938"/>
                    </a:cubicBezTo>
                    <a:cubicBezTo>
                      <a:pt x="1875" y="421"/>
                      <a:pt x="1455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3"/>
              <p:cNvSpPr/>
              <p:nvPr/>
            </p:nvSpPr>
            <p:spPr>
              <a:xfrm>
                <a:off x="2013850" y="251190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1"/>
                      <a:pt x="1455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2058125" y="24337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extrusionOk="0">
                    <a:moveTo>
                      <a:pt x="937" y="0"/>
                    </a:moveTo>
                    <a:cubicBezTo>
                      <a:pt x="421" y="0"/>
                      <a:pt x="0" y="419"/>
                      <a:pt x="0" y="937"/>
                    </a:cubicBezTo>
                    <a:cubicBezTo>
                      <a:pt x="0" y="1455"/>
                      <a:pt x="419" y="1875"/>
                      <a:pt x="937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19"/>
                      <a:pt x="1456" y="0"/>
                      <a:pt x="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3"/>
              <p:cNvSpPr/>
              <p:nvPr/>
            </p:nvSpPr>
            <p:spPr>
              <a:xfrm>
                <a:off x="2561025" y="2650025"/>
                <a:ext cx="4687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6" extrusionOk="0">
                    <a:moveTo>
                      <a:pt x="940" y="0"/>
                    </a:moveTo>
                    <a:cubicBezTo>
                      <a:pt x="939" y="0"/>
                      <a:pt x="939" y="0"/>
                      <a:pt x="938" y="0"/>
                    </a:cubicBezTo>
                    <a:cubicBezTo>
                      <a:pt x="420" y="0"/>
                      <a:pt x="0" y="420"/>
                      <a:pt x="0" y="937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5" y="1875"/>
                      <a:pt x="1875" y="1456"/>
                      <a:pt x="1875" y="937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3"/>
              <p:cNvSpPr/>
              <p:nvPr/>
            </p:nvSpPr>
            <p:spPr>
              <a:xfrm>
                <a:off x="2654825" y="2709925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38" y="0"/>
                    </a:move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19" y="1875"/>
                      <a:pt x="938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1"/>
                      <a:pt x="1456" y="0"/>
                      <a:pt x="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3"/>
              <p:cNvSpPr/>
              <p:nvPr/>
            </p:nvSpPr>
            <p:spPr>
              <a:xfrm>
                <a:off x="2714750" y="264480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1" y="0"/>
                    </a:moveTo>
                    <a:cubicBezTo>
                      <a:pt x="940" y="0"/>
                      <a:pt x="940" y="0"/>
                      <a:pt x="939" y="0"/>
                    </a:cubicBezTo>
                    <a:cubicBezTo>
                      <a:pt x="420" y="0"/>
                      <a:pt x="0" y="420"/>
                      <a:pt x="0" y="938"/>
                    </a:cubicBezTo>
                    <a:cubicBezTo>
                      <a:pt x="0" y="1455"/>
                      <a:pt x="420" y="1875"/>
                      <a:pt x="939" y="1875"/>
                    </a:cubicBezTo>
                    <a:cubicBezTo>
                      <a:pt x="1456" y="1875"/>
                      <a:pt x="1876" y="1456"/>
                      <a:pt x="1876" y="938"/>
                    </a:cubicBezTo>
                    <a:cubicBezTo>
                      <a:pt x="1876" y="420"/>
                      <a:pt x="1457" y="0"/>
                      <a:pt x="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3"/>
              <p:cNvSpPr/>
              <p:nvPr/>
            </p:nvSpPr>
            <p:spPr>
              <a:xfrm>
                <a:off x="3952200" y="1210700"/>
                <a:ext cx="64800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5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1" y="950"/>
                      <a:pt x="220" y="1544"/>
                    </a:cubicBezTo>
                    <a:cubicBezTo>
                      <a:pt x="391" y="2008"/>
                      <a:pt x="829" y="2295"/>
                      <a:pt x="1295" y="2295"/>
                    </a:cubicBezTo>
                    <a:cubicBezTo>
                      <a:pt x="1427" y="2295"/>
                      <a:pt x="1562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2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3"/>
              <p:cNvSpPr/>
              <p:nvPr/>
            </p:nvSpPr>
            <p:spPr>
              <a:xfrm>
                <a:off x="4061025" y="1159400"/>
                <a:ext cx="64775" cy="57375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5" extrusionOk="0">
                    <a:moveTo>
                      <a:pt x="1297" y="0"/>
                    </a:moveTo>
                    <a:cubicBezTo>
                      <a:pt x="1164" y="0"/>
                      <a:pt x="1030" y="23"/>
                      <a:pt x="899" y="72"/>
                    </a:cubicBezTo>
                    <a:cubicBezTo>
                      <a:pt x="305" y="292"/>
                      <a:pt x="0" y="950"/>
                      <a:pt x="221" y="1544"/>
                    </a:cubicBezTo>
                    <a:cubicBezTo>
                      <a:pt x="391" y="2008"/>
                      <a:pt x="828" y="2295"/>
                      <a:pt x="1295" y="2295"/>
                    </a:cubicBezTo>
                    <a:cubicBezTo>
                      <a:pt x="1427" y="2295"/>
                      <a:pt x="1561" y="2272"/>
                      <a:pt x="1693" y="2223"/>
                    </a:cubicBezTo>
                    <a:cubicBezTo>
                      <a:pt x="2287" y="2003"/>
                      <a:pt x="2591" y="1345"/>
                      <a:pt x="2372" y="751"/>
                    </a:cubicBezTo>
                    <a:cubicBezTo>
                      <a:pt x="2201" y="287"/>
                      <a:pt x="1763" y="0"/>
                      <a:pt x="12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3"/>
              <p:cNvSpPr/>
              <p:nvPr/>
            </p:nvSpPr>
            <p:spPr>
              <a:xfrm>
                <a:off x="4162200" y="1177600"/>
                <a:ext cx="64800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2" h="2294" extrusionOk="0">
                    <a:moveTo>
                      <a:pt x="1294" y="0"/>
                    </a:moveTo>
                    <a:cubicBezTo>
                      <a:pt x="1162" y="0"/>
                      <a:pt x="1029" y="23"/>
                      <a:pt x="899" y="71"/>
                    </a:cubicBezTo>
                    <a:cubicBezTo>
                      <a:pt x="305" y="291"/>
                      <a:pt x="1" y="949"/>
                      <a:pt x="220" y="1544"/>
                    </a:cubicBezTo>
                    <a:cubicBezTo>
                      <a:pt x="391" y="2007"/>
                      <a:pt x="829" y="2294"/>
                      <a:pt x="1294" y="2294"/>
                    </a:cubicBezTo>
                    <a:cubicBezTo>
                      <a:pt x="1426" y="2294"/>
                      <a:pt x="1561" y="2271"/>
                      <a:pt x="1692" y="2222"/>
                    </a:cubicBezTo>
                    <a:cubicBezTo>
                      <a:pt x="2287" y="2003"/>
                      <a:pt x="2591" y="1345"/>
                      <a:pt x="2371" y="750"/>
                    </a:cubicBezTo>
                    <a:cubicBezTo>
                      <a:pt x="2200" y="287"/>
                      <a:pt x="1760" y="0"/>
                      <a:pt x="12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3"/>
              <p:cNvSpPr/>
              <p:nvPr/>
            </p:nvSpPr>
            <p:spPr>
              <a:xfrm>
                <a:off x="4212700" y="1269450"/>
                <a:ext cx="64775" cy="57350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2294" extrusionOk="0">
                    <a:moveTo>
                      <a:pt x="1296" y="0"/>
                    </a:moveTo>
                    <a:cubicBezTo>
                      <a:pt x="1164" y="0"/>
                      <a:pt x="1030" y="23"/>
                      <a:pt x="899" y="71"/>
                    </a:cubicBezTo>
                    <a:cubicBezTo>
                      <a:pt x="305" y="290"/>
                      <a:pt x="0" y="948"/>
                      <a:pt x="221" y="1543"/>
                    </a:cubicBezTo>
                    <a:cubicBezTo>
                      <a:pt x="391" y="2007"/>
                      <a:pt x="829" y="2294"/>
                      <a:pt x="1296" y="2294"/>
                    </a:cubicBezTo>
                    <a:cubicBezTo>
                      <a:pt x="1428" y="2294"/>
                      <a:pt x="1562" y="2271"/>
                      <a:pt x="1693" y="2223"/>
                    </a:cubicBezTo>
                    <a:cubicBezTo>
                      <a:pt x="2287" y="2002"/>
                      <a:pt x="2591" y="1344"/>
                      <a:pt x="2372" y="749"/>
                    </a:cubicBezTo>
                    <a:cubicBezTo>
                      <a:pt x="2201" y="287"/>
                      <a:pt x="1763" y="0"/>
                      <a:pt x="12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3"/>
              <p:cNvSpPr/>
              <p:nvPr/>
            </p:nvSpPr>
            <p:spPr>
              <a:xfrm>
                <a:off x="3540725" y="18109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8"/>
                      <a:pt x="1" y="1044"/>
                    </a:cubicBezTo>
                    <a:cubicBezTo>
                      <a:pt x="1" y="1619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4"/>
                    </a:cubicBezTo>
                    <a:cubicBezTo>
                      <a:pt x="2086" y="468"/>
                      <a:pt x="1620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3"/>
              <p:cNvSpPr/>
              <p:nvPr/>
            </p:nvSpPr>
            <p:spPr>
              <a:xfrm>
                <a:off x="3691850" y="1779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6"/>
                      <a:pt x="1" y="1042"/>
                    </a:cubicBezTo>
                    <a:cubicBezTo>
                      <a:pt x="1" y="1620"/>
                      <a:pt x="468" y="2085"/>
                      <a:pt x="1043" y="2085"/>
                    </a:cubicBezTo>
                    <a:cubicBezTo>
                      <a:pt x="1618" y="2085"/>
                      <a:pt x="2086" y="1619"/>
                      <a:pt x="2086" y="1042"/>
                    </a:cubicBezTo>
                    <a:cubicBezTo>
                      <a:pt x="2086" y="468"/>
                      <a:pt x="1618" y="2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3"/>
              <p:cNvSpPr/>
              <p:nvPr/>
            </p:nvSpPr>
            <p:spPr>
              <a:xfrm>
                <a:off x="3785625" y="19151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8" y="0"/>
                      <a:pt x="1" y="467"/>
                      <a:pt x="1" y="1043"/>
                    </a:cubicBezTo>
                    <a:cubicBezTo>
                      <a:pt x="1" y="1618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2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3"/>
              <p:cNvSpPr/>
              <p:nvPr/>
            </p:nvSpPr>
            <p:spPr>
              <a:xfrm>
                <a:off x="3488600" y="187350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3" y="0"/>
                    </a:moveTo>
                    <a:cubicBezTo>
                      <a:pt x="466" y="0"/>
                      <a:pt x="1" y="467"/>
                      <a:pt x="1" y="1042"/>
                    </a:cubicBezTo>
                    <a:cubicBezTo>
                      <a:pt x="1" y="1619"/>
                      <a:pt x="468" y="2086"/>
                      <a:pt x="1043" y="2086"/>
                    </a:cubicBezTo>
                    <a:cubicBezTo>
                      <a:pt x="1618" y="2086"/>
                      <a:pt x="2086" y="1618"/>
                      <a:pt x="2086" y="1042"/>
                    </a:cubicBezTo>
                    <a:cubicBezTo>
                      <a:pt x="2086" y="467"/>
                      <a:pt x="1618" y="0"/>
                      <a:pt x="10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3"/>
              <p:cNvSpPr/>
              <p:nvPr/>
            </p:nvSpPr>
            <p:spPr>
              <a:xfrm>
                <a:off x="3499000" y="2050675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6" y="0"/>
                      <a:pt x="1" y="467"/>
                      <a:pt x="1" y="1043"/>
                    </a:cubicBezTo>
                    <a:cubicBezTo>
                      <a:pt x="1" y="1620"/>
                      <a:pt x="466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8"/>
                      <a:pt x="1620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3"/>
              <p:cNvSpPr/>
              <p:nvPr/>
            </p:nvSpPr>
            <p:spPr>
              <a:xfrm>
                <a:off x="3175900" y="2676050"/>
                <a:ext cx="52150" cy="52150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086" extrusionOk="0">
                    <a:moveTo>
                      <a:pt x="1044" y="0"/>
                    </a:moveTo>
                    <a:cubicBezTo>
                      <a:pt x="469" y="0"/>
                      <a:pt x="1" y="466"/>
                      <a:pt x="1" y="1043"/>
                    </a:cubicBezTo>
                    <a:cubicBezTo>
                      <a:pt x="1" y="1620"/>
                      <a:pt x="468" y="2085"/>
                      <a:pt x="1044" y="2085"/>
                    </a:cubicBezTo>
                    <a:cubicBezTo>
                      <a:pt x="1620" y="2085"/>
                      <a:pt x="2086" y="1619"/>
                      <a:pt x="2086" y="1043"/>
                    </a:cubicBezTo>
                    <a:cubicBezTo>
                      <a:pt x="2086" y="466"/>
                      <a:pt x="1619" y="0"/>
                      <a:pt x="10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3"/>
              <p:cNvSpPr/>
              <p:nvPr/>
            </p:nvSpPr>
            <p:spPr>
              <a:xfrm>
                <a:off x="3327075" y="2676550"/>
                <a:ext cx="568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3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6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4" y="2273"/>
                      <a:pt x="2273" y="1764"/>
                      <a:pt x="2273" y="1136"/>
                    </a:cubicBezTo>
                    <a:cubicBezTo>
                      <a:pt x="2273" y="509"/>
                      <a:pt x="1764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3"/>
              <p:cNvSpPr/>
              <p:nvPr/>
            </p:nvSpPr>
            <p:spPr>
              <a:xfrm>
                <a:off x="3197250" y="2887350"/>
                <a:ext cx="56850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274" extrusionOk="0">
                    <a:moveTo>
                      <a:pt x="1137" y="0"/>
                    </a:moveTo>
                    <a:cubicBezTo>
                      <a:pt x="510" y="0"/>
                      <a:pt x="1" y="509"/>
                      <a:pt x="1" y="1137"/>
                    </a:cubicBezTo>
                    <a:cubicBezTo>
                      <a:pt x="1" y="1764"/>
                      <a:pt x="510" y="2273"/>
                      <a:pt x="1137" y="2273"/>
                    </a:cubicBezTo>
                    <a:cubicBezTo>
                      <a:pt x="1765" y="2273"/>
                      <a:pt x="2274" y="1764"/>
                      <a:pt x="2274" y="1137"/>
                    </a:cubicBezTo>
                    <a:cubicBezTo>
                      <a:pt x="2274" y="509"/>
                      <a:pt x="1765" y="0"/>
                      <a:pt x="11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3"/>
              <p:cNvSpPr/>
              <p:nvPr/>
            </p:nvSpPr>
            <p:spPr>
              <a:xfrm>
                <a:off x="4593450" y="3129450"/>
                <a:ext cx="46900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8" extrusionOk="0">
                    <a:moveTo>
                      <a:pt x="940" y="0"/>
                    </a:moveTo>
                    <a:cubicBezTo>
                      <a:pt x="939" y="0"/>
                      <a:pt x="938" y="0"/>
                      <a:pt x="937" y="0"/>
                    </a:cubicBezTo>
                    <a:cubicBezTo>
                      <a:pt x="421" y="0"/>
                      <a:pt x="1" y="419"/>
                      <a:pt x="1" y="938"/>
                    </a:cubicBezTo>
                    <a:cubicBezTo>
                      <a:pt x="1" y="1457"/>
                      <a:pt x="419" y="1877"/>
                      <a:pt x="937" y="1877"/>
                    </a:cubicBezTo>
                    <a:cubicBezTo>
                      <a:pt x="1455" y="1877"/>
                      <a:pt x="1875" y="1457"/>
                      <a:pt x="1875" y="938"/>
                    </a:cubicBezTo>
                    <a:cubicBezTo>
                      <a:pt x="1875" y="420"/>
                      <a:pt x="1456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3"/>
              <p:cNvSpPr/>
              <p:nvPr/>
            </p:nvSpPr>
            <p:spPr>
              <a:xfrm>
                <a:off x="4734125" y="3121650"/>
                <a:ext cx="4692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6" extrusionOk="0">
                    <a:moveTo>
                      <a:pt x="942" y="0"/>
                    </a:moveTo>
                    <a:cubicBezTo>
                      <a:pt x="941" y="0"/>
                      <a:pt x="940" y="0"/>
                      <a:pt x="940" y="0"/>
                    </a:cubicBezTo>
                    <a:cubicBezTo>
                      <a:pt x="421" y="0"/>
                      <a:pt x="0" y="420"/>
                      <a:pt x="0" y="937"/>
                    </a:cubicBezTo>
                    <a:cubicBezTo>
                      <a:pt x="0" y="1455"/>
                      <a:pt x="421" y="1875"/>
                      <a:pt x="940" y="1875"/>
                    </a:cubicBezTo>
                    <a:cubicBezTo>
                      <a:pt x="1456" y="1875"/>
                      <a:pt x="1876" y="1456"/>
                      <a:pt x="1876" y="937"/>
                    </a:cubicBezTo>
                    <a:cubicBezTo>
                      <a:pt x="1876" y="420"/>
                      <a:pt x="1457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5"/>
          <p:cNvSpPr txBox="1">
            <a:spLocks noGrp="1"/>
          </p:cNvSpPr>
          <p:nvPr>
            <p:ph type="subTitle" idx="1"/>
          </p:nvPr>
        </p:nvSpPr>
        <p:spPr>
          <a:xfrm>
            <a:off x="1990209" y="2017250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 Unicase"/>
                <a:ea typeface="Cormorant Unicase"/>
                <a:cs typeface="Cormorant Unicase"/>
                <a:sym typeface="Cormorant Unicas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91" name="Google Shape;491;p25"/>
          <p:cNvSpPr txBox="1">
            <a:spLocks noGrp="1"/>
          </p:cNvSpPr>
          <p:nvPr>
            <p:ph type="subTitle" idx="2"/>
          </p:nvPr>
        </p:nvSpPr>
        <p:spPr>
          <a:xfrm>
            <a:off x="4959284" y="2017250"/>
            <a:ext cx="2194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000">
                <a:latin typeface="Cormorant Unicase"/>
                <a:ea typeface="Cormorant Unicase"/>
                <a:cs typeface="Cormorant Unicase"/>
                <a:sym typeface="Cormorant Unicas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92" name="Google Shape;492;p25"/>
          <p:cNvSpPr txBox="1">
            <a:spLocks noGrp="1"/>
          </p:cNvSpPr>
          <p:nvPr>
            <p:ph type="subTitle" idx="3"/>
          </p:nvPr>
        </p:nvSpPr>
        <p:spPr>
          <a:xfrm>
            <a:off x="1990200" y="2474450"/>
            <a:ext cx="2194500" cy="12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25"/>
          <p:cNvSpPr txBox="1">
            <a:spLocks noGrp="1"/>
          </p:cNvSpPr>
          <p:nvPr>
            <p:ph type="subTitle" idx="4"/>
          </p:nvPr>
        </p:nvSpPr>
        <p:spPr>
          <a:xfrm>
            <a:off x="4959275" y="2474450"/>
            <a:ext cx="2194500" cy="12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25"/>
          <p:cNvSpPr txBox="1">
            <a:spLocks noGrp="1"/>
          </p:cNvSpPr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95" name="Google Shape;495;p25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496" name="Google Shape;496;p25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5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5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5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5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" name="Google Shape;501;p25"/>
          <p:cNvGrpSpPr/>
          <p:nvPr/>
        </p:nvGrpSpPr>
        <p:grpSpPr>
          <a:xfrm rot="2092822">
            <a:off x="-370747" y="3667052"/>
            <a:ext cx="2097969" cy="1828843"/>
            <a:chOff x="1015853" y="146944"/>
            <a:chExt cx="5308649" cy="4623442"/>
          </a:xfrm>
        </p:grpSpPr>
        <p:sp>
          <p:nvSpPr>
            <p:cNvPr id="502" name="Google Shape;502;p25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5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5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5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5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5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5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5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5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5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5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5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5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5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5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5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5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5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5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5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5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5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5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" name="Google Shape;525;p25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526" name="Google Shape;526;p25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5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5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5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5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5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5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5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5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5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5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5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5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5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26"/>
          <p:cNvSpPr txBox="1">
            <a:spLocks noGrp="1"/>
          </p:cNvSpPr>
          <p:nvPr>
            <p:ph type="title"/>
          </p:nvPr>
        </p:nvSpPr>
        <p:spPr>
          <a:xfrm>
            <a:off x="1966013" y="1516250"/>
            <a:ext cx="20118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1" name="Google Shape;551;p26"/>
          <p:cNvSpPr txBox="1">
            <a:spLocks noGrp="1"/>
          </p:cNvSpPr>
          <p:nvPr>
            <p:ph type="title" idx="2" hasCustomPrompt="1"/>
          </p:nvPr>
        </p:nvSpPr>
        <p:spPr>
          <a:xfrm>
            <a:off x="810463" y="1227650"/>
            <a:ext cx="14619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0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26"/>
          <p:cNvSpPr txBox="1">
            <a:spLocks noGrp="1"/>
          </p:cNvSpPr>
          <p:nvPr>
            <p:ph type="subTitle" idx="1"/>
          </p:nvPr>
        </p:nvSpPr>
        <p:spPr>
          <a:xfrm>
            <a:off x="1966013" y="2196350"/>
            <a:ext cx="2011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3" name="Google Shape;553;p26"/>
          <p:cNvSpPr txBox="1">
            <a:spLocks noGrp="1"/>
          </p:cNvSpPr>
          <p:nvPr>
            <p:ph type="title" idx="3"/>
          </p:nvPr>
        </p:nvSpPr>
        <p:spPr>
          <a:xfrm>
            <a:off x="6016938" y="1516250"/>
            <a:ext cx="20118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4" name="Google Shape;554;p26"/>
          <p:cNvSpPr txBox="1">
            <a:spLocks noGrp="1"/>
          </p:cNvSpPr>
          <p:nvPr>
            <p:ph type="title" idx="4" hasCustomPrompt="1"/>
          </p:nvPr>
        </p:nvSpPr>
        <p:spPr>
          <a:xfrm>
            <a:off x="4861399" y="1227650"/>
            <a:ext cx="1461900" cy="91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0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5" name="Google Shape;555;p26"/>
          <p:cNvSpPr txBox="1">
            <a:spLocks noGrp="1"/>
          </p:cNvSpPr>
          <p:nvPr>
            <p:ph type="subTitle" idx="5"/>
          </p:nvPr>
        </p:nvSpPr>
        <p:spPr>
          <a:xfrm>
            <a:off x="6016938" y="2196350"/>
            <a:ext cx="2011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6" name="Google Shape;556;p26"/>
          <p:cNvSpPr txBox="1">
            <a:spLocks noGrp="1"/>
          </p:cNvSpPr>
          <p:nvPr>
            <p:ph type="title" idx="6"/>
          </p:nvPr>
        </p:nvSpPr>
        <p:spPr>
          <a:xfrm>
            <a:off x="1966013" y="3362400"/>
            <a:ext cx="20118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7" name="Google Shape;557;p26"/>
          <p:cNvSpPr txBox="1">
            <a:spLocks noGrp="1"/>
          </p:cNvSpPr>
          <p:nvPr>
            <p:ph type="title" idx="7" hasCustomPrompt="1"/>
          </p:nvPr>
        </p:nvSpPr>
        <p:spPr>
          <a:xfrm>
            <a:off x="810463" y="3074904"/>
            <a:ext cx="1461900" cy="91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0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8" name="Google Shape;558;p26"/>
          <p:cNvSpPr txBox="1">
            <a:spLocks noGrp="1"/>
          </p:cNvSpPr>
          <p:nvPr>
            <p:ph type="subTitle" idx="8"/>
          </p:nvPr>
        </p:nvSpPr>
        <p:spPr>
          <a:xfrm>
            <a:off x="1966013" y="4042500"/>
            <a:ext cx="2011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26"/>
          <p:cNvSpPr txBox="1">
            <a:spLocks noGrp="1"/>
          </p:cNvSpPr>
          <p:nvPr>
            <p:ph type="title" idx="9"/>
          </p:nvPr>
        </p:nvSpPr>
        <p:spPr>
          <a:xfrm>
            <a:off x="6016938" y="3362175"/>
            <a:ext cx="20118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0" name="Google Shape;560;p26"/>
          <p:cNvSpPr txBox="1">
            <a:spLocks noGrp="1"/>
          </p:cNvSpPr>
          <p:nvPr>
            <p:ph type="title" idx="13" hasCustomPrompt="1"/>
          </p:nvPr>
        </p:nvSpPr>
        <p:spPr>
          <a:xfrm>
            <a:off x="4861399" y="3071717"/>
            <a:ext cx="1461900" cy="91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10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1" name="Google Shape;561;p26"/>
          <p:cNvSpPr txBox="1">
            <a:spLocks noGrp="1"/>
          </p:cNvSpPr>
          <p:nvPr>
            <p:ph type="subTitle" idx="14"/>
          </p:nvPr>
        </p:nvSpPr>
        <p:spPr>
          <a:xfrm>
            <a:off x="6016938" y="4042275"/>
            <a:ext cx="2011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62" name="Google Shape;562;p26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563" name="Google Shape;563;p26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" name="Google Shape;568;p26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569" name="Google Shape;569;p26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70" name="Google Shape;570;p26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71" name="Google Shape;571;p26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72" name="Google Shape;572;p26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73" name="Google Shape;573;p26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74" name="Google Shape;574;p26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75" name="Google Shape;575;p26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76" name="Google Shape;576;p26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77" name="Google Shape;577;p26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78" name="Google Shape;578;p26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79" name="Google Shape;579;p26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80" name="Google Shape;580;p26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81" name="Google Shape;581;p26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82" name="Google Shape;582;p26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83" name="Google Shape;583;p26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84" name="Google Shape;584;p26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85" name="Google Shape;585;p26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86" name="Google Shape;586;p26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87" name="Google Shape;587;p26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88" name="Google Shape;588;p26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89" name="Google Shape;589;p26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90" name="Google Shape;590;p26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  <p:sp>
          <p:nvSpPr>
            <p:cNvPr id="591" name="Google Shape;591;p26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/>
            </a:p>
          </p:txBody>
        </p:sp>
      </p:grpSp>
      <p:sp>
        <p:nvSpPr>
          <p:cNvPr id="592" name="Google Shape;592;p26"/>
          <p:cNvSpPr txBox="1">
            <a:spLocks noGrp="1"/>
          </p:cNvSpPr>
          <p:nvPr>
            <p:ph type="title" idx="15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27"/>
          <p:cNvSpPr txBox="1">
            <a:spLocks noGrp="1"/>
          </p:cNvSpPr>
          <p:nvPr>
            <p:ph type="title"/>
          </p:nvPr>
        </p:nvSpPr>
        <p:spPr>
          <a:xfrm>
            <a:off x="3860100" y="3587625"/>
            <a:ext cx="45639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5" name="Google Shape;595;p27"/>
          <p:cNvSpPr txBox="1">
            <a:spLocks noGrp="1"/>
          </p:cNvSpPr>
          <p:nvPr>
            <p:ph type="subTitle" idx="1"/>
          </p:nvPr>
        </p:nvSpPr>
        <p:spPr>
          <a:xfrm>
            <a:off x="720000" y="1098675"/>
            <a:ext cx="77040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596" name="Google Shape;596;p27"/>
          <p:cNvGrpSpPr/>
          <p:nvPr/>
        </p:nvGrpSpPr>
        <p:grpSpPr>
          <a:xfrm rot="2092287">
            <a:off x="-479013" y="2711820"/>
            <a:ext cx="2727969" cy="2375860"/>
            <a:chOff x="1015853" y="146944"/>
            <a:chExt cx="5308649" cy="4623442"/>
          </a:xfrm>
        </p:grpSpPr>
        <p:sp>
          <p:nvSpPr>
            <p:cNvPr id="597" name="Google Shape;597;p27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7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7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28"/>
          <p:cNvSpPr txBox="1">
            <a:spLocks noGrp="1"/>
          </p:cNvSpPr>
          <p:nvPr>
            <p:ph type="subTitle" idx="1"/>
          </p:nvPr>
        </p:nvSpPr>
        <p:spPr>
          <a:xfrm>
            <a:off x="720000" y="1894650"/>
            <a:ext cx="3383400" cy="20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8"/>
          <p:cNvSpPr txBox="1">
            <a:spLocks noGrp="1"/>
          </p:cNvSpPr>
          <p:nvPr>
            <p:ph type="title"/>
          </p:nvPr>
        </p:nvSpPr>
        <p:spPr>
          <a:xfrm>
            <a:off x="720000" y="425525"/>
            <a:ext cx="3852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23" name="Google Shape;623;p28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624" name="Google Shape;624;p28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28"/>
          <p:cNvGrpSpPr/>
          <p:nvPr/>
        </p:nvGrpSpPr>
        <p:grpSpPr>
          <a:xfrm rot="-2092287" flipH="1">
            <a:off x="6886269" y="2711820"/>
            <a:ext cx="2727969" cy="2375860"/>
            <a:chOff x="1015853" y="146944"/>
            <a:chExt cx="5308649" cy="4623442"/>
          </a:xfrm>
        </p:grpSpPr>
        <p:sp>
          <p:nvSpPr>
            <p:cNvPr id="630" name="Google Shape;630;p28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8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8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8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8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8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8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8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8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8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8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8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8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8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8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8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8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8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8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8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29"/>
          <p:cNvSpPr txBox="1">
            <a:spLocks noGrp="1"/>
          </p:cNvSpPr>
          <p:nvPr>
            <p:ph type="subTitle" idx="1"/>
          </p:nvPr>
        </p:nvSpPr>
        <p:spPr>
          <a:xfrm>
            <a:off x="2143050" y="4146300"/>
            <a:ext cx="4857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55" name="Google Shape;655;p29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656" name="Google Shape;656;p29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9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9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9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9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" name="Google Shape;661;p29"/>
          <p:cNvGrpSpPr/>
          <p:nvPr/>
        </p:nvGrpSpPr>
        <p:grpSpPr>
          <a:xfrm rot="2092822">
            <a:off x="-370747" y="3667052"/>
            <a:ext cx="2097969" cy="1828843"/>
            <a:chOff x="1015853" y="146944"/>
            <a:chExt cx="5308649" cy="4623442"/>
          </a:xfrm>
        </p:grpSpPr>
        <p:sp>
          <p:nvSpPr>
            <p:cNvPr id="662" name="Google Shape;662;p29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9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9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9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9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9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9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9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9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9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29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686" name="Google Shape;686;p29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9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9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" name="Google Shape;709;p29"/>
          <p:cNvSpPr txBox="1">
            <a:spLocks noGrp="1"/>
          </p:cNvSpPr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30"/>
          <p:cNvSpPr txBox="1">
            <a:spLocks noGrp="1"/>
          </p:cNvSpPr>
          <p:nvPr>
            <p:ph type="title"/>
          </p:nvPr>
        </p:nvSpPr>
        <p:spPr>
          <a:xfrm>
            <a:off x="720000" y="26479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12" name="Google Shape;712;p30"/>
          <p:cNvSpPr txBox="1">
            <a:spLocks noGrp="1"/>
          </p:cNvSpPr>
          <p:nvPr>
            <p:ph type="subTitle" idx="1"/>
          </p:nvPr>
        </p:nvSpPr>
        <p:spPr>
          <a:xfrm>
            <a:off x="720000" y="3105138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3" name="Google Shape;713;p30"/>
          <p:cNvSpPr txBox="1">
            <a:spLocks noGrp="1"/>
          </p:cNvSpPr>
          <p:nvPr>
            <p:ph type="title" idx="2"/>
          </p:nvPr>
        </p:nvSpPr>
        <p:spPr>
          <a:xfrm>
            <a:off x="3403800" y="26479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14" name="Google Shape;714;p30"/>
          <p:cNvSpPr txBox="1">
            <a:spLocks noGrp="1"/>
          </p:cNvSpPr>
          <p:nvPr>
            <p:ph type="subTitle" idx="3"/>
          </p:nvPr>
        </p:nvSpPr>
        <p:spPr>
          <a:xfrm>
            <a:off x="3403800" y="3105138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5" name="Google Shape;715;p30"/>
          <p:cNvSpPr txBox="1">
            <a:spLocks noGrp="1"/>
          </p:cNvSpPr>
          <p:nvPr>
            <p:ph type="title" idx="4"/>
          </p:nvPr>
        </p:nvSpPr>
        <p:spPr>
          <a:xfrm>
            <a:off x="6087600" y="26479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16" name="Google Shape;716;p30"/>
          <p:cNvSpPr txBox="1">
            <a:spLocks noGrp="1"/>
          </p:cNvSpPr>
          <p:nvPr>
            <p:ph type="subTitle" idx="5"/>
          </p:nvPr>
        </p:nvSpPr>
        <p:spPr>
          <a:xfrm>
            <a:off x="6087600" y="3105138"/>
            <a:ext cx="23364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17" name="Google Shape;717;p30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718" name="Google Shape;718;p30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" name="Google Shape;723;p30"/>
          <p:cNvGrpSpPr/>
          <p:nvPr/>
        </p:nvGrpSpPr>
        <p:grpSpPr>
          <a:xfrm rot="-2092822" flipH="1">
            <a:off x="7418981" y="3668912"/>
            <a:ext cx="2097969" cy="1828843"/>
            <a:chOff x="1015853" y="146944"/>
            <a:chExt cx="5308649" cy="4623442"/>
          </a:xfrm>
        </p:grpSpPr>
        <p:sp>
          <p:nvSpPr>
            <p:cNvPr id="724" name="Google Shape;724;p30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0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0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0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0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" name="Google Shape;747;p30"/>
          <p:cNvSpPr txBox="1">
            <a:spLocks noGrp="1"/>
          </p:cNvSpPr>
          <p:nvPr>
            <p:ph type="title" idx="6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1"/>
          <p:cNvSpPr txBox="1">
            <a:spLocks noGrp="1"/>
          </p:cNvSpPr>
          <p:nvPr>
            <p:ph type="title"/>
          </p:nvPr>
        </p:nvSpPr>
        <p:spPr>
          <a:xfrm>
            <a:off x="720000" y="3529363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0" name="Google Shape;750;p31"/>
          <p:cNvSpPr txBox="1">
            <a:spLocks noGrp="1"/>
          </p:cNvSpPr>
          <p:nvPr>
            <p:ph type="subTitle" idx="1"/>
          </p:nvPr>
        </p:nvSpPr>
        <p:spPr>
          <a:xfrm>
            <a:off x="720000" y="1840338"/>
            <a:ext cx="2336400" cy="14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31"/>
          <p:cNvSpPr txBox="1">
            <a:spLocks noGrp="1"/>
          </p:cNvSpPr>
          <p:nvPr>
            <p:ph type="title" idx="2"/>
          </p:nvPr>
        </p:nvSpPr>
        <p:spPr>
          <a:xfrm>
            <a:off x="3403800" y="3529363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2" name="Google Shape;752;p31"/>
          <p:cNvSpPr txBox="1">
            <a:spLocks noGrp="1"/>
          </p:cNvSpPr>
          <p:nvPr>
            <p:ph type="subTitle" idx="3"/>
          </p:nvPr>
        </p:nvSpPr>
        <p:spPr>
          <a:xfrm>
            <a:off x="3403800" y="1840338"/>
            <a:ext cx="2336400" cy="14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3" name="Google Shape;753;p31"/>
          <p:cNvSpPr txBox="1">
            <a:spLocks noGrp="1"/>
          </p:cNvSpPr>
          <p:nvPr>
            <p:ph type="title" idx="4"/>
          </p:nvPr>
        </p:nvSpPr>
        <p:spPr>
          <a:xfrm>
            <a:off x="6087600" y="3529363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4" name="Google Shape;754;p31"/>
          <p:cNvSpPr txBox="1">
            <a:spLocks noGrp="1"/>
          </p:cNvSpPr>
          <p:nvPr>
            <p:ph type="subTitle" idx="5"/>
          </p:nvPr>
        </p:nvSpPr>
        <p:spPr>
          <a:xfrm>
            <a:off x="6087600" y="1840338"/>
            <a:ext cx="2336400" cy="14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55" name="Google Shape;755;p31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756" name="Google Shape;756;p31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1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1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1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1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" name="Google Shape;761;p31"/>
          <p:cNvGrpSpPr/>
          <p:nvPr/>
        </p:nvGrpSpPr>
        <p:grpSpPr>
          <a:xfrm rot="-2092822" flipH="1">
            <a:off x="7418981" y="3668912"/>
            <a:ext cx="2097969" cy="1828843"/>
            <a:chOff x="1015853" y="146944"/>
            <a:chExt cx="5308649" cy="4623442"/>
          </a:xfrm>
        </p:grpSpPr>
        <p:sp>
          <p:nvSpPr>
            <p:cNvPr id="762" name="Google Shape;762;p31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1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1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1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1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1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1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1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" name="Google Shape;785;p31"/>
          <p:cNvSpPr txBox="1">
            <a:spLocks noGrp="1"/>
          </p:cNvSpPr>
          <p:nvPr>
            <p:ph type="title" idx="6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_1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32"/>
          <p:cNvSpPr txBox="1">
            <a:spLocks noGrp="1"/>
          </p:cNvSpPr>
          <p:nvPr>
            <p:ph type="title"/>
          </p:nvPr>
        </p:nvSpPr>
        <p:spPr>
          <a:xfrm>
            <a:off x="720000" y="33337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88" name="Google Shape;788;p32"/>
          <p:cNvSpPr txBox="1">
            <a:spLocks noGrp="1"/>
          </p:cNvSpPr>
          <p:nvPr>
            <p:ph type="subTitle" idx="1"/>
          </p:nvPr>
        </p:nvSpPr>
        <p:spPr>
          <a:xfrm>
            <a:off x="720000" y="3943338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9" name="Google Shape;789;p32"/>
          <p:cNvSpPr txBox="1">
            <a:spLocks noGrp="1"/>
          </p:cNvSpPr>
          <p:nvPr>
            <p:ph type="title" idx="2"/>
          </p:nvPr>
        </p:nvSpPr>
        <p:spPr>
          <a:xfrm>
            <a:off x="3403800" y="33337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90" name="Google Shape;790;p32"/>
          <p:cNvSpPr txBox="1">
            <a:spLocks noGrp="1"/>
          </p:cNvSpPr>
          <p:nvPr>
            <p:ph type="subTitle" idx="3"/>
          </p:nvPr>
        </p:nvSpPr>
        <p:spPr>
          <a:xfrm>
            <a:off x="3403800" y="3943338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p32"/>
          <p:cNvSpPr txBox="1">
            <a:spLocks noGrp="1"/>
          </p:cNvSpPr>
          <p:nvPr>
            <p:ph type="title" idx="4"/>
          </p:nvPr>
        </p:nvSpPr>
        <p:spPr>
          <a:xfrm>
            <a:off x="6087600" y="3333738"/>
            <a:ext cx="23364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92" name="Google Shape;792;p32"/>
          <p:cNvSpPr txBox="1">
            <a:spLocks noGrp="1"/>
          </p:cNvSpPr>
          <p:nvPr>
            <p:ph type="subTitle" idx="5"/>
          </p:nvPr>
        </p:nvSpPr>
        <p:spPr>
          <a:xfrm>
            <a:off x="6087600" y="3943338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93" name="Google Shape;793;p32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794" name="Google Shape;794;p32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2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2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2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2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32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800" name="Google Shape;800;p32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2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2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2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2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2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2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2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2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2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2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2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2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2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2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2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2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2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2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2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2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2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2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3" name="Google Shape;823;p32"/>
          <p:cNvSpPr txBox="1">
            <a:spLocks noGrp="1"/>
          </p:cNvSpPr>
          <p:nvPr>
            <p:ph type="title" idx="6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33"/>
          <p:cNvSpPr txBox="1">
            <a:spLocks noGrp="1"/>
          </p:cNvSpPr>
          <p:nvPr>
            <p:ph type="title"/>
          </p:nvPr>
        </p:nvSpPr>
        <p:spPr>
          <a:xfrm>
            <a:off x="720009" y="2936582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26" name="Google Shape;826;p33"/>
          <p:cNvSpPr txBox="1">
            <a:spLocks noGrp="1"/>
          </p:cNvSpPr>
          <p:nvPr>
            <p:ph type="subTitle" idx="1"/>
          </p:nvPr>
        </p:nvSpPr>
        <p:spPr>
          <a:xfrm>
            <a:off x="720009" y="3460400"/>
            <a:ext cx="164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7" name="Google Shape;827;p33"/>
          <p:cNvSpPr txBox="1">
            <a:spLocks noGrp="1"/>
          </p:cNvSpPr>
          <p:nvPr>
            <p:ph type="title" idx="2"/>
          </p:nvPr>
        </p:nvSpPr>
        <p:spPr>
          <a:xfrm>
            <a:off x="4758811" y="2936582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28" name="Google Shape;828;p33"/>
          <p:cNvSpPr txBox="1">
            <a:spLocks noGrp="1"/>
          </p:cNvSpPr>
          <p:nvPr>
            <p:ph type="subTitle" idx="3"/>
          </p:nvPr>
        </p:nvSpPr>
        <p:spPr>
          <a:xfrm>
            <a:off x="4758806" y="3460400"/>
            <a:ext cx="164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9" name="Google Shape;829;p33"/>
          <p:cNvSpPr txBox="1">
            <a:spLocks noGrp="1"/>
          </p:cNvSpPr>
          <p:nvPr>
            <p:ph type="title" idx="4"/>
          </p:nvPr>
        </p:nvSpPr>
        <p:spPr>
          <a:xfrm>
            <a:off x="2739410" y="2936582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30" name="Google Shape;830;p33"/>
          <p:cNvSpPr txBox="1">
            <a:spLocks noGrp="1"/>
          </p:cNvSpPr>
          <p:nvPr>
            <p:ph type="subTitle" idx="5"/>
          </p:nvPr>
        </p:nvSpPr>
        <p:spPr>
          <a:xfrm>
            <a:off x="2739408" y="3460400"/>
            <a:ext cx="164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1" name="Google Shape;831;p33"/>
          <p:cNvSpPr txBox="1">
            <a:spLocks noGrp="1"/>
          </p:cNvSpPr>
          <p:nvPr>
            <p:ph type="title" idx="6"/>
          </p:nvPr>
        </p:nvSpPr>
        <p:spPr>
          <a:xfrm>
            <a:off x="6778212" y="2936582"/>
            <a:ext cx="1645800" cy="45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32" name="Google Shape;832;p33"/>
          <p:cNvSpPr txBox="1">
            <a:spLocks noGrp="1"/>
          </p:cNvSpPr>
          <p:nvPr>
            <p:ph type="subTitle" idx="7"/>
          </p:nvPr>
        </p:nvSpPr>
        <p:spPr>
          <a:xfrm>
            <a:off x="6778205" y="3460400"/>
            <a:ext cx="164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33" name="Google Shape;833;p33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834" name="Google Shape;834;p33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3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3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3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3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" name="Google Shape;839;p33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840" name="Google Shape;840;p33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3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3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3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3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3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3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3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3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3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3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3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3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3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3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3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3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3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3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3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3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3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3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" name="Google Shape;863;p33"/>
          <p:cNvGrpSpPr/>
          <p:nvPr/>
        </p:nvGrpSpPr>
        <p:grpSpPr>
          <a:xfrm rot="2092822">
            <a:off x="-370747" y="3667052"/>
            <a:ext cx="2097969" cy="1828843"/>
            <a:chOff x="1015853" y="146944"/>
            <a:chExt cx="5308649" cy="4623442"/>
          </a:xfrm>
        </p:grpSpPr>
        <p:sp>
          <p:nvSpPr>
            <p:cNvPr id="864" name="Google Shape;864;p33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3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3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3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3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3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3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3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3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3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3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3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3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3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3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3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3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" name="Google Shape;887;p33"/>
          <p:cNvSpPr txBox="1">
            <a:spLocks noGrp="1"/>
          </p:cNvSpPr>
          <p:nvPr>
            <p:ph type="title" idx="8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34"/>
          <p:cNvSpPr txBox="1">
            <a:spLocks noGrp="1"/>
          </p:cNvSpPr>
          <p:nvPr>
            <p:ph type="title"/>
          </p:nvPr>
        </p:nvSpPr>
        <p:spPr>
          <a:xfrm>
            <a:off x="720000" y="2032761"/>
            <a:ext cx="18288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0" name="Google Shape;890;p34"/>
          <p:cNvSpPr txBox="1">
            <a:spLocks noGrp="1"/>
          </p:cNvSpPr>
          <p:nvPr>
            <p:ph type="subTitle" idx="1"/>
          </p:nvPr>
        </p:nvSpPr>
        <p:spPr>
          <a:xfrm>
            <a:off x="720000" y="2458434"/>
            <a:ext cx="18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1" name="Google Shape;891;p34"/>
          <p:cNvSpPr txBox="1">
            <a:spLocks noGrp="1"/>
          </p:cNvSpPr>
          <p:nvPr>
            <p:ph type="title" idx="2"/>
          </p:nvPr>
        </p:nvSpPr>
        <p:spPr>
          <a:xfrm>
            <a:off x="3657600" y="2032761"/>
            <a:ext cx="18288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2" name="Google Shape;892;p34"/>
          <p:cNvSpPr txBox="1">
            <a:spLocks noGrp="1"/>
          </p:cNvSpPr>
          <p:nvPr>
            <p:ph type="subTitle" idx="3"/>
          </p:nvPr>
        </p:nvSpPr>
        <p:spPr>
          <a:xfrm>
            <a:off x="3657600" y="2458434"/>
            <a:ext cx="18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3" name="Google Shape;893;p34"/>
          <p:cNvSpPr txBox="1">
            <a:spLocks noGrp="1"/>
          </p:cNvSpPr>
          <p:nvPr>
            <p:ph type="title" idx="4"/>
          </p:nvPr>
        </p:nvSpPr>
        <p:spPr>
          <a:xfrm>
            <a:off x="720000" y="3812126"/>
            <a:ext cx="18288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4" name="Google Shape;894;p34"/>
          <p:cNvSpPr txBox="1">
            <a:spLocks noGrp="1"/>
          </p:cNvSpPr>
          <p:nvPr>
            <p:ph type="subTitle" idx="5"/>
          </p:nvPr>
        </p:nvSpPr>
        <p:spPr>
          <a:xfrm>
            <a:off x="720000" y="4237800"/>
            <a:ext cx="18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5" name="Google Shape;895;p34"/>
          <p:cNvSpPr txBox="1">
            <a:spLocks noGrp="1"/>
          </p:cNvSpPr>
          <p:nvPr>
            <p:ph type="title" idx="6"/>
          </p:nvPr>
        </p:nvSpPr>
        <p:spPr>
          <a:xfrm>
            <a:off x="3657600" y="3812126"/>
            <a:ext cx="18288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6" name="Google Shape;896;p34"/>
          <p:cNvSpPr txBox="1">
            <a:spLocks noGrp="1"/>
          </p:cNvSpPr>
          <p:nvPr>
            <p:ph type="subTitle" idx="7"/>
          </p:nvPr>
        </p:nvSpPr>
        <p:spPr>
          <a:xfrm>
            <a:off x="3657600" y="4237800"/>
            <a:ext cx="18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7" name="Google Shape;897;p34"/>
          <p:cNvSpPr txBox="1">
            <a:spLocks noGrp="1"/>
          </p:cNvSpPr>
          <p:nvPr>
            <p:ph type="title" idx="8"/>
          </p:nvPr>
        </p:nvSpPr>
        <p:spPr>
          <a:xfrm>
            <a:off x="6595195" y="2032761"/>
            <a:ext cx="18288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8" name="Google Shape;898;p34"/>
          <p:cNvSpPr txBox="1">
            <a:spLocks noGrp="1"/>
          </p:cNvSpPr>
          <p:nvPr>
            <p:ph type="subTitle" idx="9"/>
          </p:nvPr>
        </p:nvSpPr>
        <p:spPr>
          <a:xfrm>
            <a:off x="6595195" y="2458434"/>
            <a:ext cx="18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34"/>
          <p:cNvSpPr txBox="1">
            <a:spLocks noGrp="1"/>
          </p:cNvSpPr>
          <p:nvPr>
            <p:ph type="title" idx="13"/>
          </p:nvPr>
        </p:nvSpPr>
        <p:spPr>
          <a:xfrm>
            <a:off x="6595195" y="3812126"/>
            <a:ext cx="1828800" cy="365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00" name="Google Shape;900;p34"/>
          <p:cNvSpPr txBox="1">
            <a:spLocks noGrp="1"/>
          </p:cNvSpPr>
          <p:nvPr>
            <p:ph type="subTitle" idx="14"/>
          </p:nvPr>
        </p:nvSpPr>
        <p:spPr>
          <a:xfrm>
            <a:off x="6595195" y="4237800"/>
            <a:ext cx="18288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01" name="Google Shape;901;p34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902" name="Google Shape;902;p34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34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908" name="Google Shape;908;p34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1" name="Google Shape;931;p34"/>
          <p:cNvSpPr txBox="1">
            <a:spLocks noGrp="1"/>
          </p:cNvSpPr>
          <p:nvPr>
            <p:ph type="title" idx="15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35"/>
          <p:cNvSpPr txBox="1">
            <a:spLocks noGrp="1"/>
          </p:cNvSpPr>
          <p:nvPr>
            <p:ph type="title" hasCustomPrompt="1"/>
          </p:nvPr>
        </p:nvSpPr>
        <p:spPr>
          <a:xfrm>
            <a:off x="720000" y="1859896"/>
            <a:ext cx="22860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34" name="Google Shape;934;p35"/>
          <p:cNvSpPr txBox="1">
            <a:spLocks noGrp="1"/>
          </p:cNvSpPr>
          <p:nvPr>
            <p:ph type="subTitle" idx="1"/>
          </p:nvPr>
        </p:nvSpPr>
        <p:spPr>
          <a:xfrm>
            <a:off x="720000" y="2916813"/>
            <a:ext cx="2286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5" name="Google Shape;935;p35"/>
          <p:cNvSpPr txBox="1">
            <a:spLocks noGrp="1"/>
          </p:cNvSpPr>
          <p:nvPr>
            <p:ph type="title" idx="2" hasCustomPrompt="1"/>
          </p:nvPr>
        </p:nvSpPr>
        <p:spPr>
          <a:xfrm>
            <a:off x="3429000" y="1859888"/>
            <a:ext cx="22860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36" name="Google Shape;936;p35"/>
          <p:cNvSpPr txBox="1">
            <a:spLocks noGrp="1"/>
          </p:cNvSpPr>
          <p:nvPr>
            <p:ph type="subTitle" idx="3"/>
          </p:nvPr>
        </p:nvSpPr>
        <p:spPr>
          <a:xfrm>
            <a:off x="3429000" y="2916788"/>
            <a:ext cx="2286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7" name="Google Shape;937;p35"/>
          <p:cNvSpPr txBox="1">
            <a:spLocks noGrp="1"/>
          </p:cNvSpPr>
          <p:nvPr>
            <p:ph type="title" idx="4" hasCustomPrompt="1"/>
          </p:nvPr>
        </p:nvSpPr>
        <p:spPr>
          <a:xfrm>
            <a:off x="6138000" y="1859888"/>
            <a:ext cx="2286000" cy="54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38" name="Google Shape;938;p35"/>
          <p:cNvSpPr txBox="1">
            <a:spLocks noGrp="1"/>
          </p:cNvSpPr>
          <p:nvPr>
            <p:ph type="subTitle" idx="5"/>
          </p:nvPr>
        </p:nvSpPr>
        <p:spPr>
          <a:xfrm>
            <a:off x="6138000" y="2916788"/>
            <a:ext cx="22860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39" name="Google Shape;939;p35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940" name="Google Shape;940;p35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" name="Google Shape;945;p35"/>
          <p:cNvGrpSpPr/>
          <p:nvPr/>
        </p:nvGrpSpPr>
        <p:grpSpPr>
          <a:xfrm rot="2092822">
            <a:off x="-370747" y="3667052"/>
            <a:ext cx="2097969" cy="1828843"/>
            <a:chOff x="1015853" y="146944"/>
            <a:chExt cx="5308649" cy="4623442"/>
          </a:xfrm>
        </p:grpSpPr>
        <p:sp>
          <p:nvSpPr>
            <p:cNvPr id="946" name="Google Shape;946;p35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5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5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5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5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5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5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5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5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5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5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5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5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35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970" name="Google Shape;970;p35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5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5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5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5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5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5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5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5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5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5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5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5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5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5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5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5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5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5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5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5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5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5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3" name="Google Shape;993;p35"/>
          <p:cNvSpPr txBox="1">
            <a:spLocks noGrp="1"/>
          </p:cNvSpPr>
          <p:nvPr>
            <p:ph type="title" idx="6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36"/>
          <p:cNvSpPr txBox="1">
            <a:spLocks noGrp="1"/>
          </p:cNvSpPr>
          <p:nvPr>
            <p:ph type="ctrTitle"/>
          </p:nvPr>
        </p:nvSpPr>
        <p:spPr>
          <a:xfrm>
            <a:off x="2429950" y="540000"/>
            <a:ext cx="4284000" cy="99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96" name="Google Shape;996;p36"/>
          <p:cNvSpPr txBox="1">
            <a:spLocks noGrp="1"/>
          </p:cNvSpPr>
          <p:nvPr>
            <p:ph type="subTitle" idx="1"/>
          </p:nvPr>
        </p:nvSpPr>
        <p:spPr>
          <a:xfrm>
            <a:off x="2425075" y="1850736"/>
            <a:ext cx="4293900" cy="100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97" name="Google Shape;997;p36"/>
          <p:cNvSpPr txBox="1"/>
          <p:nvPr/>
        </p:nvSpPr>
        <p:spPr>
          <a:xfrm>
            <a:off x="2384400" y="3872100"/>
            <a:ext cx="43752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998" name="Google Shape;998;p36"/>
          <p:cNvGrpSpPr/>
          <p:nvPr/>
        </p:nvGrpSpPr>
        <p:grpSpPr>
          <a:xfrm rot="-2092287" flipH="1">
            <a:off x="6886269" y="2711820"/>
            <a:ext cx="2727969" cy="2375860"/>
            <a:chOff x="1015853" y="146944"/>
            <a:chExt cx="5308649" cy="4623442"/>
          </a:xfrm>
        </p:grpSpPr>
        <p:sp>
          <p:nvSpPr>
            <p:cNvPr id="999" name="Google Shape;999;p36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6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6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6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6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6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6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6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6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6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6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6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6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6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6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6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6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6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6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6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6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6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36"/>
          <p:cNvGrpSpPr/>
          <p:nvPr/>
        </p:nvGrpSpPr>
        <p:grpSpPr>
          <a:xfrm rot="8707713" flipH="1">
            <a:off x="-479013" y="97095"/>
            <a:ext cx="2727969" cy="2375860"/>
            <a:chOff x="1015853" y="146944"/>
            <a:chExt cx="5308649" cy="4623442"/>
          </a:xfrm>
        </p:grpSpPr>
        <p:sp>
          <p:nvSpPr>
            <p:cNvPr id="1023" name="Google Shape;1023;p36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6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6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6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6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6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6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6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6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6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6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6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6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6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6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6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6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6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6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6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6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7" name="Google Shape;1047;p37"/>
          <p:cNvGrpSpPr/>
          <p:nvPr/>
        </p:nvGrpSpPr>
        <p:grpSpPr>
          <a:xfrm rot="2092822">
            <a:off x="-370747" y="3667052"/>
            <a:ext cx="2097969" cy="1828843"/>
            <a:chOff x="1015853" y="146944"/>
            <a:chExt cx="5308649" cy="4623442"/>
          </a:xfrm>
        </p:grpSpPr>
        <p:sp>
          <p:nvSpPr>
            <p:cNvPr id="1048" name="Google Shape;1048;p37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7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7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7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7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7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7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7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7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7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7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" name="Google Shape;1071;p37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1072" name="Google Shape;1072;p37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7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7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7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7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7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7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7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7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7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7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7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7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7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7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7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7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7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7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7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7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7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7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38"/>
          <p:cNvSpPr txBox="1">
            <a:spLocks noGrp="1"/>
          </p:cNvSpPr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97" name="Google Shape;1097;p38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1098" name="Google Shape;1098;p38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8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8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8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" name="Google Shape;1103;p38"/>
          <p:cNvGrpSpPr/>
          <p:nvPr/>
        </p:nvGrpSpPr>
        <p:grpSpPr>
          <a:xfrm rot="2092822">
            <a:off x="-370747" y="3667052"/>
            <a:ext cx="2097969" cy="1828843"/>
            <a:chOff x="1015853" y="146944"/>
            <a:chExt cx="5308649" cy="4623442"/>
          </a:xfrm>
        </p:grpSpPr>
        <p:sp>
          <p:nvSpPr>
            <p:cNvPr id="1104" name="Google Shape;1104;p38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8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8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8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8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8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8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8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8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8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8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8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8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8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8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8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8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8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8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8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8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8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8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39"/>
          <p:cNvSpPr txBox="1">
            <a:spLocks noGrp="1"/>
          </p:cNvSpPr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29" name="Google Shape;1129;p39"/>
          <p:cNvGrpSpPr/>
          <p:nvPr/>
        </p:nvGrpSpPr>
        <p:grpSpPr>
          <a:xfrm rot="1894348">
            <a:off x="176791" y="488827"/>
            <a:ext cx="460667" cy="365721"/>
            <a:chOff x="1854625" y="1309900"/>
            <a:chExt cx="3909150" cy="3052375"/>
          </a:xfrm>
        </p:grpSpPr>
        <p:sp>
          <p:nvSpPr>
            <p:cNvPr id="1130" name="Google Shape;1130;p39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39"/>
          <p:cNvGrpSpPr/>
          <p:nvPr/>
        </p:nvGrpSpPr>
        <p:grpSpPr>
          <a:xfrm rot="2092822">
            <a:off x="-370747" y="3667052"/>
            <a:ext cx="2097969" cy="1828843"/>
            <a:chOff x="1015853" y="146944"/>
            <a:chExt cx="5308649" cy="4623442"/>
          </a:xfrm>
        </p:grpSpPr>
        <p:sp>
          <p:nvSpPr>
            <p:cNvPr id="1136" name="Google Shape;1136;p39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" name="Google Shape;1159;p39"/>
          <p:cNvGrpSpPr/>
          <p:nvPr/>
        </p:nvGrpSpPr>
        <p:grpSpPr>
          <a:xfrm rot="-8707178">
            <a:off x="7418981" y="-359317"/>
            <a:ext cx="2097969" cy="1828843"/>
            <a:chOff x="1015853" y="146944"/>
            <a:chExt cx="5308649" cy="4623442"/>
          </a:xfrm>
        </p:grpSpPr>
        <p:sp>
          <p:nvSpPr>
            <p:cNvPr id="1160" name="Google Shape;1160;p39"/>
            <p:cNvSpPr/>
            <p:nvPr/>
          </p:nvSpPr>
          <p:spPr>
            <a:xfrm rot="-270830">
              <a:off x="1175111" y="336724"/>
              <a:ext cx="4990133" cy="4243882"/>
            </a:xfrm>
            <a:custGeom>
              <a:avLst/>
              <a:gdLst/>
              <a:ahLst/>
              <a:cxnLst/>
              <a:rect l="l" t="t" r="r" b="b"/>
              <a:pathLst>
                <a:path w="199605" h="169755" extrusionOk="0">
                  <a:moveTo>
                    <a:pt x="110710" y="1287"/>
                  </a:moveTo>
                  <a:cubicBezTo>
                    <a:pt x="111570" y="3388"/>
                    <a:pt x="113926" y="9319"/>
                    <a:pt x="114259" y="12102"/>
                  </a:cubicBezTo>
                  <a:cubicBezTo>
                    <a:pt x="115537" y="22751"/>
                    <a:pt x="112493" y="30491"/>
                    <a:pt x="111089" y="33386"/>
                  </a:cubicBezTo>
                  <a:cubicBezTo>
                    <a:pt x="111099" y="33356"/>
                    <a:pt x="111106" y="33323"/>
                    <a:pt x="111116" y="33292"/>
                  </a:cubicBezTo>
                  <a:cubicBezTo>
                    <a:pt x="111117" y="33287"/>
                    <a:pt x="111116" y="33284"/>
                    <a:pt x="111117" y="33280"/>
                  </a:cubicBezTo>
                  <a:cubicBezTo>
                    <a:pt x="111123" y="33256"/>
                    <a:pt x="111122" y="33230"/>
                    <a:pt x="111123" y="33204"/>
                  </a:cubicBezTo>
                  <a:cubicBezTo>
                    <a:pt x="111124" y="33178"/>
                    <a:pt x="111130" y="33154"/>
                    <a:pt x="111127" y="33127"/>
                  </a:cubicBezTo>
                  <a:cubicBezTo>
                    <a:pt x="111127" y="33123"/>
                    <a:pt x="111128" y="33119"/>
                    <a:pt x="111127" y="33115"/>
                  </a:cubicBezTo>
                  <a:cubicBezTo>
                    <a:pt x="111110" y="33015"/>
                    <a:pt x="109474" y="23097"/>
                    <a:pt x="110017" y="17651"/>
                  </a:cubicBezTo>
                  <a:cubicBezTo>
                    <a:pt x="110038" y="17441"/>
                    <a:pt x="109884" y="17253"/>
                    <a:pt x="109674" y="17232"/>
                  </a:cubicBezTo>
                  <a:cubicBezTo>
                    <a:pt x="109659" y="17230"/>
                    <a:pt x="109644" y="17229"/>
                    <a:pt x="109629" y="17229"/>
                  </a:cubicBezTo>
                  <a:cubicBezTo>
                    <a:pt x="109440" y="17229"/>
                    <a:pt x="109275" y="17380"/>
                    <a:pt x="109255" y="17575"/>
                  </a:cubicBezTo>
                  <a:cubicBezTo>
                    <a:pt x="108738" y="22751"/>
                    <a:pt x="110098" y="31549"/>
                    <a:pt x="110337" y="33034"/>
                  </a:cubicBezTo>
                  <a:cubicBezTo>
                    <a:pt x="110223" y="32794"/>
                    <a:pt x="110109" y="32551"/>
                    <a:pt x="109991" y="32300"/>
                  </a:cubicBezTo>
                  <a:cubicBezTo>
                    <a:pt x="107533" y="27088"/>
                    <a:pt x="104166" y="19951"/>
                    <a:pt x="105561" y="14372"/>
                  </a:cubicBezTo>
                  <a:cubicBezTo>
                    <a:pt x="106893" y="9039"/>
                    <a:pt x="109695" y="3278"/>
                    <a:pt x="110710" y="1287"/>
                  </a:cubicBezTo>
                  <a:close/>
                  <a:moveTo>
                    <a:pt x="141935" y="15882"/>
                  </a:moveTo>
                  <a:cubicBezTo>
                    <a:pt x="141598" y="18870"/>
                    <a:pt x="140527" y="27239"/>
                    <a:pt x="138755" y="30784"/>
                  </a:cubicBezTo>
                  <a:cubicBezTo>
                    <a:pt x="137343" y="33608"/>
                    <a:pt x="132050" y="35775"/>
                    <a:pt x="128642" y="36914"/>
                  </a:cubicBezTo>
                  <a:cubicBezTo>
                    <a:pt x="134698" y="32933"/>
                    <a:pt x="136064" y="29038"/>
                    <a:pt x="136126" y="28852"/>
                  </a:cubicBezTo>
                  <a:cubicBezTo>
                    <a:pt x="136192" y="28652"/>
                    <a:pt x="136084" y="28436"/>
                    <a:pt x="135884" y="28369"/>
                  </a:cubicBezTo>
                  <a:cubicBezTo>
                    <a:pt x="135844" y="28355"/>
                    <a:pt x="135804" y="28349"/>
                    <a:pt x="135764" y="28349"/>
                  </a:cubicBezTo>
                  <a:cubicBezTo>
                    <a:pt x="135604" y="28349"/>
                    <a:pt x="135454" y="28449"/>
                    <a:pt x="135398" y="28609"/>
                  </a:cubicBezTo>
                  <a:cubicBezTo>
                    <a:pt x="135383" y="28656"/>
                    <a:pt x="133778" y="33141"/>
                    <a:pt x="126522" y="37308"/>
                  </a:cubicBezTo>
                  <a:cubicBezTo>
                    <a:pt x="126459" y="37267"/>
                    <a:pt x="126387" y="37245"/>
                    <a:pt x="126313" y="37245"/>
                  </a:cubicBezTo>
                  <a:cubicBezTo>
                    <a:pt x="126259" y="37245"/>
                    <a:pt x="126204" y="37256"/>
                    <a:pt x="126151" y="37281"/>
                  </a:cubicBezTo>
                  <a:cubicBezTo>
                    <a:pt x="126284" y="35854"/>
                    <a:pt x="127006" y="32690"/>
                    <a:pt x="130500" y="28418"/>
                  </a:cubicBezTo>
                  <a:cubicBezTo>
                    <a:pt x="134483" y="23550"/>
                    <a:pt x="139943" y="17911"/>
                    <a:pt x="141935" y="15882"/>
                  </a:cubicBezTo>
                  <a:close/>
                  <a:moveTo>
                    <a:pt x="80670" y="29297"/>
                  </a:moveTo>
                  <a:lnTo>
                    <a:pt x="80670" y="29297"/>
                  </a:lnTo>
                  <a:cubicBezTo>
                    <a:pt x="83391" y="29310"/>
                    <a:pt x="88996" y="29597"/>
                    <a:pt x="92596" y="31561"/>
                  </a:cubicBezTo>
                  <a:cubicBezTo>
                    <a:pt x="95232" y="32998"/>
                    <a:pt x="95910" y="34163"/>
                    <a:pt x="96695" y="35513"/>
                  </a:cubicBezTo>
                  <a:cubicBezTo>
                    <a:pt x="97384" y="36694"/>
                    <a:pt x="98165" y="38036"/>
                    <a:pt x="100314" y="39755"/>
                  </a:cubicBezTo>
                  <a:cubicBezTo>
                    <a:pt x="103408" y="42228"/>
                    <a:pt x="103208" y="44623"/>
                    <a:pt x="102976" y="47395"/>
                  </a:cubicBezTo>
                  <a:cubicBezTo>
                    <a:pt x="102905" y="48242"/>
                    <a:pt x="102832" y="49113"/>
                    <a:pt x="102855" y="50006"/>
                  </a:cubicBezTo>
                  <a:cubicBezTo>
                    <a:pt x="101691" y="47751"/>
                    <a:pt x="99277" y="43580"/>
                    <a:pt x="95796" y="40099"/>
                  </a:cubicBezTo>
                  <a:cubicBezTo>
                    <a:pt x="95721" y="40024"/>
                    <a:pt x="95623" y="39987"/>
                    <a:pt x="95525" y="39987"/>
                  </a:cubicBezTo>
                  <a:cubicBezTo>
                    <a:pt x="95427" y="39987"/>
                    <a:pt x="95329" y="40024"/>
                    <a:pt x="95254" y="40099"/>
                  </a:cubicBezTo>
                  <a:cubicBezTo>
                    <a:pt x="95102" y="40248"/>
                    <a:pt x="95104" y="40490"/>
                    <a:pt x="95254" y="40641"/>
                  </a:cubicBezTo>
                  <a:cubicBezTo>
                    <a:pt x="99138" y="44526"/>
                    <a:pt x="101670" y="49296"/>
                    <a:pt x="102574" y="51156"/>
                  </a:cubicBezTo>
                  <a:cubicBezTo>
                    <a:pt x="100547" y="50454"/>
                    <a:pt x="95301" y="48501"/>
                    <a:pt x="92101" y="46012"/>
                  </a:cubicBezTo>
                  <a:cubicBezTo>
                    <a:pt x="88886" y="43512"/>
                    <a:pt x="88863" y="43392"/>
                    <a:pt x="88258" y="40332"/>
                  </a:cubicBezTo>
                  <a:cubicBezTo>
                    <a:pt x="88110" y="39590"/>
                    <a:pt x="87931" y="38683"/>
                    <a:pt x="87667" y="37540"/>
                  </a:cubicBezTo>
                  <a:cubicBezTo>
                    <a:pt x="86652" y="33141"/>
                    <a:pt x="82816" y="30476"/>
                    <a:pt x="80670" y="29297"/>
                  </a:cubicBezTo>
                  <a:close/>
                  <a:moveTo>
                    <a:pt x="134919" y="45137"/>
                  </a:moveTo>
                  <a:cubicBezTo>
                    <a:pt x="135891" y="45137"/>
                    <a:pt x="136864" y="45345"/>
                    <a:pt x="137836" y="45761"/>
                  </a:cubicBezTo>
                  <a:cubicBezTo>
                    <a:pt x="143576" y="48220"/>
                    <a:pt x="150281" y="49790"/>
                    <a:pt x="153397" y="50442"/>
                  </a:cubicBezTo>
                  <a:cubicBezTo>
                    <a:pt x="150269" y="51187"/>
                    <a:pt x="143641" y="52852"/>
                    <a:pt x="139512" y="54503"/>
                  </a:cubicBezTo>
                  <a:cubicBezTo>
                    <a:pt x="138916" y="54741"/>
                    <a:pt x="138291" y="54840"/>
                    <a:pt x="137646" y="54840"/>
                  </a:cubicBezTo>
                  <a:cubicBezTo>
                    <a:pt x="136022" y="54840"/>
                    <a:pt x="134275" y="54212"/>
                    <a:pt x="132570" y="53599"/>
                  </a:cubicBezTo>
                  <a:cubicBezTo>
                    <a:pt x="130808" y="52965"/>
                    <a:pt x="129017" y="52322"/>
                    <a:pt x="127322" y="52322"/>
                  </a:cubicBezTo>
                  <a:cubicBezTo>
                    <a:pt x="126686" y="52322"/>
                    <a:pt x="126061" y="52412"/>
                    <a:pt x="125459" y="52628"/>
                  </a:cubicBezTo>
                  <a:cubicBezTo>
                    <a:pt x="126933" y="51885"/>
                    <a:pt x="131046" y="50109"/>
                    <a:pt x="137457" y="49682"/>
                  </a:cubicBezTo>
                  <a:cubicBezTo>
                    <a:pt x="137668" y="49668"/>
                    <a:pt x="137827" y="49485"/>
                    <a:pt x="137814" y="49274"/>
                  </a:cubicBezTo>
                  <a:cubicBezTo>
                    <a:pt x="137799" y="49074"/>
                    <a:pt x="137629" y="48915"/>
                    <a:pt x="137437" y="48915"/>
                  </a:cubicBezTo>
                  <a:cubicBezTo>
                    <a:pt x="137426" y="48915"/>
                    <a:pt x="137415" y="48916"/>
                    <a:pt x="137405" y="48917"/>
                  </a:cubicBezTo>
                  <a:cubicBezTo>
                    <a:pt x="131497" y="49310"/>
                    <a:pt x="127545" y="50792"/>
                    <a:pt x="125679" y="51663"/>
                  </a:cubicBezTo>
                  <a:cubicBezTo>
                    <a:pt x="126305" y="50703"/>
                    <a:pt x="127333" y="49295"/>
                    <a:pt x="128673" y="48038"/>
                  </a:cubicBezTo>
                  <a:cubicBezTo>
                    <a:pt x="130731" y="46106"/>
                    <a:pt x="132822" y="45137"/>
                    <a:pt x="134919" y="45137"/>
                  </a:cubicBezTo>
                  <a:close/>
                  <a:moveTo>
                    <a:pt x="24230" y="56144"/>
                  </a:moveTo>
                  <a:cubicBezTo>
                    <a:pt x="25693" y="57353"/>
                    <a:pt x="29278" y="60500"/>
                    <a:pt x="33466" y="65525"/>
                  </a:cubicBezTo>
                  <a:cubicBezTo>
                    <a:pt x="34161" y="66359"/>
                    <a:pt x="34749" y="67044"/>
                    <a:pt x="35249" y="67625"/>
                  </a:cubicBezTo>
                  <a:cubicBezTo>
                    <a:pt x="37998" y="70820"/>
                    <a:pt x="37998" y="70820"/>
                    <a:pt x="38649" y="76229"/>
                  </a:cubicBezTo>
                  <a:cubicBezTo>
                    <a:pt x="38809" y="77543"/>
                    <a:pt x="39003" y="79169"/>
                    <a:pt x="39284" y="81229"/>
                  </a:cubicBezTo>
                  <a:cubicBezTo>
                    <a:pt x="39448" y="82440"/>
                    <a:pt x="39705" y="83507"/>
                    <a:pt x="40032" y="84454"/>
                  </a:cubicBezTo>
                  <a:cubicBezTo>
                    <a:pt x="39768" y="84356"/>
                    <a:pt x="39453" y="84238"/>
                    <a:pt x="39099" y="84100"/>
                  </a:cubicBezTo>
                  <a:cubicBezTo>
                    <a:pt x="37749" y="83381"/>
                    <a:pt x="35839" y="81918"/>
                    <a:pt x="34089" y="78983"/>
                  </a:cubicBezTo>
                  <a:cubicBezTo>
                    <a:pt x="28637" y="69837"/>
                    <a:pt x="29663" y="66556"/>
                    <a:pt x="29672" y="66529"/>
                  </a:cubicBezTo>
                  <a:cubicBezTo>
                    <a:pt x="29746" y="66331"/>
                    <a:pt x="29646" y="66109"/>
                    <a:pt x="29448" y="66034"/>
                  </a:cubicBezTo>
                  <a:cubicBezTo>
                    <a:pt x="29403" y="66018"/>
                    <a:pt x="29358" y="66010"/>
                    <a:pt x="29313" y="66010"/>
                  </a:cubicBezTo>
                  <a:cubicBezTo>
                    <a:pt x="29158" y="66010"/>
                    <a:pt x="29012" y="66105"/>
                    <a:pt x="28954" y="66259"/>
                  </a:cubicBezTo>
                  <a:cubicBezTo>
                    <a:pt x="28901" y="66399"/>
                    <a:pt x="27731" y="69814"/>
                    <a:pt x="33431" y="79374"/>
                  </a:cubicBezTo>
                  <a:cubicBezTo>
                    <a:pt x="34329" y="80880"/>
                    <a:pt x="35266" y="82021"/>
                    <a:pt x="36157" y="82884"/>
                  </a:cubicBezTo>
                  <a:cubicBezTo>
                    <a:pt x="30651" y="80463"/>
                    <a:pt x="22515" y="76056"/>
                    <a:pt x="23572" y="71481"/>
                  </a:cubicBezTo>
                  <a:cubicBezTo>
                    <a:pt x="24922" y="65625"/>
                    <a:pt x="24458" y="58618"/>
                    <a:pt x="24230" y="56144"/>
                  </a:cubicBezTo>
                  <a:close/>
                  <a:moveTo>
                    <a:pt x="127089" y="68551"/>
                  </a:moveTo>
                  <a:cubicBezTo>
                    <a:pt x="127371" y="68551"/>
                    <a:pt x="127660" y="68560"/>
                    <a:pt x="127954" y="68580"/>
                  </a:cubicBezTo>
                  <a:cubicBezTo>
                    <a:pt x="135105" y="69057"/>
                    <a:pt x="144457" y="73317"/>
                    <a:pt x="146745" y="74404"/>
                  </a:cubicBezTo>
                  <a:cubicBezTo>
                    <a:pt x="146203" y="74858"/>
                    <a:pt x="145187" y="75662"/>
                    <a:pt x="143912" y="76473"/>
                  </a:cubicBezTo>
                  <a:cubicBezTo>
                    <a:pt x="143405" y="76793"/>
                    <a:pt x="142848" y="77121"/>
                    <a:pt x="142255" y="77432"/>
                  </a:cubicBezTo>
                  <a:cubicBezTo>
                    <a:pt x="141298" y="77250"/>
                    <a:pt x="140193" y="76463"/>
                    <a:pt x="138971" y="75591"/>
                  </a:cubicBezTo>
                  <a:cubicBezTo>
                    <a:pt x="137055" y="74224"/>
                    <a:pt x="134798" y="72615"/>
                    <a:pt x="132136" y="72615"/>
                  </a:cubicBezTo>
                  <a:cubicBezTo>
                    <a:pt x="131124" y="72615"/>
                    <a:pt x="130054" y="72848"/>
                    <a:pt x="128921" y="73414"/>
                  </a:cubicBezTo>
                  <a:cubicBezTo>
                    <a:pt x="126188" y="74781"/>
                    <a:pt x="124680" y="75762"/>
                    <a:pt x="123468" y="76552"/>
                  </a:cubicBezTo>
                  <a:cubicBezTo>
                    <a:pt x="121741" y="77677"/>
                    <a:pt x="120791" y="78298"/>
                    <a:pt x="117892" y="78941"/>
                  </a:cubicBezTo>
                  <a:cubicBezTo>
                    <a:pt x="113706" y="79872"/>
                    <a:pt x="111069" y="83715"/>
                    <a:pt x="110181" y="85218"/>
                  </a:cubicBezTo>
                  <a:cubicBezTo>
                    <a:pt x="109589" y="84146"/>
                    <a:pt x="108459" y="81730"/>
                    <a:pt x="109065" y="79781"/>
                  </a:cubicBezTo>
                  <a:cubicBezTo>
                    <a:pt x="109390" y="78736"/>
                    <a:pt x="110192" y="77950"/>
                    <a:pt x="111447" y="77448"/>
                  </a:cubicBezTo>
                  <a:cubicBezTo>
                    <a:pt x="113567" y="76601"/>
                    <a:pt x="115238" y="75097"/>
                    <a:pt x="117009" y="73504"/>
                  </a:cubicBezTo>
                  <a:cubicBezTo>
                    <a:pt x="119719" y="71066"/>
                    <a:pt x="122516" y="68551"/>
                    <a:pt x="127089" y="68551"/>
                  </a:cubicBezTo>
                  <a:close/>
                  <a:moveTo>
                    <a:pt x="132143" y="73383"/>
                  </a:moveTo>
                  <a:cubicBezTo>
                    <a:pt x="134556" y="73383"/>
                    <a:pt x="136634" y="74865"/>
                    <a:pt x="138527" y="76215"/>
                  </a:cubicBezTo>
                  <a:cubicBezTo>
                    <a:pt x="139495" y="76906"/>
                    <a:pt x="140397" y="77549"/>
                    <a:pt x="141257" y="77918"/>
                  </a:cubicBezTo>
                  <a:cubicBezTo>
                    <a:pt x="139793" y="78580"/>
                    <a:pt x="138179" y="79068"/>
                    <a:pt x="136610" y="79068"/>
                  </a:cubicBezTo>
                  <a:cubicBezTo>
                    <a:pt x="136162" y="79068"/>
                    <a:pt x="135718" y="79028"/>
                    <a:pt x="135282" y="78941"/>
                  </a:cubicBezTo>
                  <a:cubicBezTo>
                    <a:pt x="134479" y="78781"/>
                    <a:pt x="133657" y="78710"/>
                    <a:pt x="132831" y="78710"/>
                  </a:cubicBezTo>
                  <a:cubicBezTo>
                    <a:pt x="127680" y="78710"/>
                    <a:pt x="122406" y="81461"/>
                    <a:pt x="121098" y="82333"/>
                  </a:cubicBezTo>
                  <a:cubicBezTo>
                    <a:pt x="120697" y="82600"/>
                    <a:pt x="119570" y="82828"/>
                    <a:pt x="118264" y="83089"/>
                  </a:cubicBezTo>
                  <a:cubicBezTo>
                    <a:pt x="116080" y="83530"/>
                    <a:pt x="113245" y="84100"/>
                    <a:pt x="111008" y="85341"/>
                  </a:cubicBezTo>
                  <a:cubicBezTo>
                    <a:pt x="111985" y="83788"/>
                    <a:pt x="114434" y="80494"/>
                    <a:pt x="118058" y="79689"/>
                  </a:cubicBezTo>
                  <a:cubicBezTo>
                    <a:pt x="121093" y="79014"/>
                    <a:pt x="122145" y="78329"/>
                    <a:pt x="123887" y="77195"/>
                  </a:cubicBezTo>
                  <a:cubicBezTo>
                    <a:pt x="125081" y="76417"/>
                    <a:pt x="126569" y="75447"/>
                    <a:pt x="129264" y="74100"/>
                  </a:cubicBezTo>
                  <a:cubicBezTo>
                    <a:pt x="130276" y="73592"/>
                    <a:pt x="131233" y="73383"/>
                    <a:pt x="132143" y="73383"/>
                  </a:cubicBezTo>
                  <a:close/>
                  <a:moveTo>
                    <a:pt x="59810" y="59325"/>
                  </a:moveTo>
                  <a:lnTo>
                    <a:pt x="59810" y="59325"/>
                  </a:lnTo>
                  <a:cubicBezTo>
                    <a:pt x="57864" y="61522"/>
                    <a:pt x="53604" y="66951"/>
                    <a:pt x="54508" y="71471"/>
                  </a:cubicBezTo>
                  <a:cubicBezTo>
                    <a:pt x="55711" y="77486"/>
                    <a:pt x="54811" y="82045"/>
                    <a:pt x="51834" y="85022"/>
                  </a:cubicBezTo>
                  <a:cubicBezTo>
                    <a:pt x="49253" y="87603"/>
                    <a:pt x="46046" y="88675"/>
                    <a:pt x="44868" y="89000"/>
                  </a:cubicBezTo>
                  <a:cubicBezTo>
                    <a:pt x="45446" y="80907"/>
                    <a:pt x="51786" y="72827"/>
                    <a:pt x="51849" y="72747"/>
                  </a:cubicBezTo>
                  <a:cubicBezTo>
                    <a:pt x="51980" y="72581"/>
                    <a:pt x="51953" y="72340"/>
                    <a:pt x="51787" y="72210"/>
                  </a:cubicBezTo>
                  <a:cubicBezTo>
                    <a:pt x="51716" y="72153"/>
                    <a:pt x="51632" y="72126"/>
                    <a:pt x="51549" y="72126"/>
                  </a:cubicBezTo>
                  <a:cubicBezTo>
                    <a:pt x="51436" y="72126"/>
                    <a:pt x="51325" y="72176"/>
                    <a:pt x="51249" y="72272"/>
                  </a:cubicBezTo>
                  <a:cubicBezTo>
                    <a:pt x="50986" y="72602"/>
                    <a:pt x="44972" y="80268"/>
                    <a:pt x="44152" y="88399"/>
                  </a:cubicBezTo>
                  <a:cubicBezTo>
                    <a:pt x="43041" y="86726"/>
                    <a:pt x="40993" y="82800"/>
                    <a:pt x="42996" y="78792"/>
                  </a:cubicBezTo>
                  <a:cubicBezTo>
                    <a:pt x="44043" y="76700"/>
                    <a:pt x="44998" y="75422"/>
                    <a:pt x="45840" y="74295"/>
                  </a:cubicBezTo>
                  <a:cubicBezTo>
                    <a:pt x="47233" y="72431"/>
                    <a:pt x="48239" y="71084"/>
                    <a:pt x="48593" y="67543"/>
                  </a:cubicBezTo>
                  <a:cubicBezTo>
                    <a:pt x="48926" y="64216"/>
                    <a:pt x="50027" y="63921"/>
                    <a:pt x="51422" y="63549"/>
                  </a:cubicBezTo>
                  <a:cubicBezTo>
                    <a:pt x="52247" y="63327"/>
                    <a:pt x="53183" y="63076"/>
                    <a:pt x="54042" y="62217"/>
                  </a:cubicBezTo>
                  <a:cubicBezTo>
                    <a:pt x="55486" y="60773"/>
                    <a:pt x="58207" y="59801"/>
                    <a:pt x="59810" y="59325"/>
                  </a:cubicBezTo>
                  <a:close/>
                  <a:moveTo>
                    <a:pt x="36826" y="84015"/>
                  </a:moveTo>
                  <a:cubicBezTo>
                    <a:pt x="37534" y="84313"/>
                    <a:pt x="38185" y="84573"/>
                    <a:pt x="38738" y="84787"/>
                  </a:cubicBezTo>
                  <a:cubicBezTo>
                    <a:pt x="39473" y="85176"/>
                    <a:pt x="40066" y="85367"/>
                    <a:pt x="40426" y="85456"/>
                  </a:cubicBezTo>
                  <a:cubicBezTo>
                    <a:pt x="41936" y="88877"/>
                    <a:pt x="44508" y="90541"/>
                    <a:pt x="47123" y="92012"/>
                  </a:cubicBezTo>
                  <a:cubicBezTo>
                    <a:pt x="46384" y="91875"/>
                    <a:pt x="45457" y="91772"/>
                    <a:pt x="44332" y="91772"/>
                  </a:cubicBezTo>
                  <a:cubicBezTo>
                    <a:pt x="43765" y="91772"/>
                    <a:pt x="43149" y="91798"/>
                    <a:pt x="42481" y="91859"/>
                  </a:cubicBezTo>
                  <a:cubicBezTo>
                    <a:pt x="42324" y="91873"/>
                    <a:pt x="42170" y="91879"/>
                    <a:pt x="42020" y="91879"/>
                  </a:cubicBezTo>
                  <a:cubicBezTo>
                    <a:pt x="41135" y="91879"/>
                    <a:pt x="40355" y="91646"/>
                    <a:pt x="39657" y="91274"/>
                  </a:cubicBezTo>
                  <a:cubicBezTo>
                    <a:pt x="39909" y="91164"/>
                    <a:pt x="40049" y="90990"/>
                    <a:pt x="40110" y="90864"/>
                  </a:cubicBezTo>
                  <a:cubicBezTo>
                    <a:pt x="40770" y="89528"/>
                    <a:pt x="38038" y="85636"/>
                    <a:pt x="36826" y="84015"/>
                  </a:cubicBezTo>
                  <a:close/>
                  <a:moveTo>
                    <a:pt x="20905" y="90209"/>
                  </a:moveTo>
                  <a:cubicBezTo>
                    <a:pt x="21981" y="90209"/>
                    <a:pt x="23138" y="90281"/>
                    <a:pt x="24387" y="90455"/>
                  </a:cubicBezTo>
                  <a:cubicBezTo>
                    <a:pt x="30007" y="91233"/>
                    <a:pt x="31992" y="93870"/>
                    <a:pt x="32639" y="95170"/>
                  </a:cubicBezTo>
                  <a:cubicBezTo>
                    <a:pt x="29934" y="94254"/>
                    <a:pt x="26949" y="93965"/>
                    <a:pt x="24260" y="93965"/>
                  </a:cubicBezTo>
                  <a:cubicBezTo>
                    <a:pt x="19827" y="93965"/>
                    <a:pt x="16196" y="94751"/>
                    <a:pt x="15948" y="94807"/>
                  </a:cubicBezTo>
                  <a:cubicBezTo>
                    <a:pt x="15743" y="94852"/>
                    <a:pt x="15611" y="95056"/>
                    <a:pt x="15658" y="95263"/>
                  </a:cubicBezTo>
                  <a:cubicBezTo>
                    <a:pt x="15697" y="95442"/>
                    <a:pt x="15855" y="95563"/>
                    <a:pt x="16030" y="95563"/>
                  </a:cubicBezTo>
                  <a:cubicBezTo>
                    <a:pt x="16058" y="95563"/>
                    <a:pt x="16086" y="95560"/>
                    <a:pt x="16113" y="95554"/>
                  </a:cubicBezTo>
                  <a:cubicBezTo>
                    <a:pt x="16173" y="95541"/>
                    <a:pt x="19840" y="94748"/>
                    <a:pt x="24289" y="94748"/>
                  </a:cubicBezTo>
                  <a:cubicBezTo>
                    <a:pt x="26903" y="94748"/>
                    <a:pt x="29787" y="95022"/>
                    <a:pt x="32369" y="95888"/>
                  </a:cubicBezTo>
                  <a:cubicBezTo>
                    <a:pt x="29806" y="97262"/>
                    <a:pt x="21168" y="101670"/>
                    <a:pt x="15922" y="101670"/>
                  </a:cubicBezTo>
                  <a:cubicBezTo>
                    <a:pt x="15881" y="101670"/>
                    <a:pt x="15841" y="101670"/>
                    <a:pt x="15799" y="101668"/>
                  </a:cubicBezTo>
                  <a:cubicBezTo>
                    <a:pt x="10417" y="101596"/>
                    <a:pt x="2867" y="96580"/>
                    <a:pt x="1025" y="95297"/>
                  </a:cubicBezTo>
                  <a:cubicBezTo>
                    <a:pt x="2236" y="94385"/>
                    <a:pt x="5926" y="91785"/>
                    <a:pt x="8559" y="91785"/>
                  </a:cubicBezTo>
                  <a:cubicBezTo>
                    <a:pt x="8700" y="91785"/>
                    <a:pt x="8837" y="91792"/>
                    <a:pt x="8971" y="91808"/>
                  </a:cubicBezTo>
                  <a:cubicBezTo>
                    <a:pt x="9205" y="91835"/>
                    <a:pt x="9443" y="91848"/>
                    <a:pt x="9686" y="91848"/>
                  </a:cubicBezTo>
                  <a:cubicBezTo>
                    <a:pt x="10863" y="91848"/>
                    <a:pt x="12142" y="91550"/>
                    <a:pt x="13585" y="91216"/>
                  </a:cubicBezTo>
                  <a:cubicBezTo>
                    <a:pt x="15582" y="90755"/>
                    <a:pt x="17939" y="90209"/>
                    <a:pt x="20905" y="90209"/>
                  </a:cubicBezTo>
                  <a:close/>
                  <a:moveTo>
                    <a:pt x="68758" y="80692"/>
                  </a:moveTo>
                  <a:cubicBezTo>
                    <a:pt x="70073" y="83835"/>
                    <a:pt x="71221" y="85737"/>
                    <a:pt x="72158" y="87290"/>
                  </a:cubicBezTo>
                  <a:cubicBezTo>
                    <a:pt x="73490" y="89499"/>
                    <a:pt x="74454" y="91095"/>
                    <a:pt x="75073" y="94807"/>
                  </a:cubicBezTo>
                  <a:cubicBezTo>
                    <a:pt x="75947" y="100046"/>
                    <a:pt x="74343" y="102815"/>
                    <a:pt x="73718" y="103663"/>
                  </a:cubicBezTo>
                  <a:cubicBezTo>
                    <a:pt x="70689" y="101136"/>
                    <a:pt x="70679" y="92644"/>
                    <a:pt x="70679" y="92556"/>
                  </a:cubicBezTo>
                  <a:cubicBezTo>
                    <a:pt x="70681" y="92343"/>
                    <a:pt x="70510" y="92172"/>
                    <a:pt x="70298" y="92171"/>
                  </a:cubicBezTo>
                  <a:lnTo>
                    <a:pt x="70296" y="92171"/>
                  </a:lnTo>
                  <a:cubicBezTo>
                    <a:pt x="70086" y="92171"/>
                    <a:pt x="69915" y="92341"/>
                    <a:pt x="69914" y="92552"/>
                  </a:cubicBezTo>
                  <a:cubicBezTo>
                    <a:pt x="69912" y="92922"/>
                    <a:pt x="69925" y="101253"/>
                    <a:pt x="73102" y="104137"/>
                  </a:cubicBezTo>
                  <a:cubicBezTo>
                    <a:pt x="73024" y="104153"/>
                    <a:pt x="72939" y="104164"/>
                    <a:pt x="72834" y="104164"/>
                  </a:cubicBezTo>
                  <a:cubicBezTo>
                    <a:pt x="72097" y="104141"/>
                    <a:pt x="70414" y="103508"/>
                    <a:pt x="67418" y="99515"/>
                  </a:cubicBezTo>
                  <a:cubicBezTo>
                    <a:pt x="63299" y="94023"/>
                    <a:pt x="67452" y="83624"/>
                    <a:pt x="68758" y="80692"/>
                  </a:cubicBezTo>
                  <a:close/>
                  <a:moveTo>
                    <a:pt x="46012" y="104863"/>
                  </a:moveTo>
                  <a:cubicBezTo>
                    <a:pt x="49504" y="104863"/>
                    <a:pt x="53229" y="105353"/>
                    <a:pt x="57016" y="107662"/>
                  </a:cubicBezTo>
                  <a:cubicBezTo>
                    <a:pt x="55848" y="107603"/>
                    <a:pt x="54646" y="107567"/>
                    <a:pt x="53445" y="107567"/>
                  </a:cubicBezTo>
                  <a:cubicBezTo>
                    <a:pt x="49865" y="107567"/>
                    <a:pt x="46293" y="107883"/>
                    <a:pt x="43636" y="108833"/>
                  </a:cubicBezTo>
                  <a:cubicBezTo>
                    <a:pt x="43437" y="108905"/>
                    <a:pt x="43334" y="109123"/>
                    <a:pt x="43403" y="109322"/>
                  </a:cubicBezTo>
                  <a:cubicBezTo>
                    <a:pt x="43461" y="109478"/>
                    <a:pt x="43607" y="109577"/>
                    <a:pt x="43765" y="109577"/>
                  </a:cubicBezTo>
                  <a:cubicBezTo>
                    <a:pt x="43807" y="109577"/>
                    <a:pt x="43850" y="109570"/>
                    <a:pt x="43893" y="109554"/>
                  </a:cubicBezTo>
                  <a:cubicBezTo>
                    <a:pt x="46427" y="108649"/>
                    <a:pt x="49888" y="108347"/>
                    <a:pt x="53383" y="108347"/>
                  </a:cubicBezTo>
                  <a:cubicBezTo>
                    <a:pt x="54928" y="108347"/>
                    <a:pt x="56479" y="108406"/>
                    <a:pt x="57959" y="108498"/>
                  </a:cubicBezTo>
                  <a:cubicBezTo>
                    <a:pt x="57909" y="108983"/>
                    <a:pt x="57709" y="109851"/>
                    <a:pt x="56952" y="110672"/>
                  </a:cubicBezTo>
                  <a:cubicBezTo>
                    <a:pt x="55712" y="112020"/>
                    <a:pt x="53519" y="112704"/>
                    <a:pt x="50435" y="112704"/>
                  </a:cubicBezTo>
                  <a:cubicBezTo>
                    <a:pt x="41968" y="112704"/>
                    <a:pt x="39294" y="112262"/>
                    <a:pt x="33868" y="110635"/>
                  </a:cubicBezTo>
                  <a:cubicBezTo>
                    <a:pt x="30409" y="109598"/>
                    <a:pt x="27605" y="109354"/>
                    <a:pt x="25938" y="109322"/>
                  </a:cubicBezTo>
                  <a:cubicBezTo>
                    <a:pt x="28669" y="107933"/>
                    <a:pt x="34684" y="105130"/>
                    <a:pt x="38761" y="105130"/>
                  </a:cubicBezTo>
                  <a:cubicBezTo>
                    <a:pt x="39841" y="105130"/>
                    <a:pt x="40957" y="105068"/>
                    <a:pt x="42137" y="105003"/>
                  </a:cubicBezTo>
                  <a:cubicBezTo>
                    <a:pt x="43389" y="104934"/>
                    <a:pt x="44684" y="104863"/>
                    <a:pt x="46012" y="104863"/>
                  </a:cubicBezTo>
                  <a:close/>
                  <a:moveTo>
                    <a:pt x="197288" y="100968"/>
                  </a:moveTo>
                  <a:cubicBezTo>
                    <a:pt x="197675" y="100968"/>
                    <a:pt x="198014" y="100980"/>
                    <a:pt x="198295" y="100997"/>
                  </a:cubicBezTo>
                  <a:cubicBezTo>
                    <a:pt x="196420" y="102703"/>
                    <a:pt x="190894" y="107793"/>
                    <a:pt x="187615" y="111372"/>
                  </a:cubicBezTo>
                  <a:cubicBezTo>
                    <a:pt x="184266" y="115024"/>
                    <a:pt x="179261" y="115264"/>
                    <a:pt x="177980" y="115264"/>
                  </a:cubicBezTo>
                  <a:cubicBezTo>
                    <a:pt x="177794" y="115264"/>
                    <a:pt x="177687" y="115259"/>
                    <a:pt x="177674" y="115259"/>
                  </a:cubicBezTo>
                  <a:lnTo>
                    <a:pt x="169746" y="115593"/>
                  </a:lnTo>
                  <a:cubicBezTo>
                    <a:pt x="169748" y="115591"/>
                    <a:pt x="169751" y="115587"/>
                    <a:pt x="169752" y="115585"/>
                  </a:cubicBezTo>
                  <a:cubicBezTo>
                    <a:pt x="176985" y="111797"/>
                    <a:pt x="185123" y="108487"/>
                    <a:pt x="185242" y="108439"/>
                  </a:cubicBezTo>
                  <a:cubicBezTo>
                    <a:pt x="185438" y="108359"/>
                    <a:pt x="185532" y="108136"/>
                    <a:pt x="185453" y="107939"/>
                  </a:cubicBezTo>
                  <a:cubicBezTo>
                    <a:pt x="185392" y="107790"/>
                    <a:pt x="185248" y="107701"/>
                    <a:pt x="185096" y="107701"/>
                  </a:cubicBezTo>
                  <a:cubicBezTo>
                    <a:pt x="185048" y="107701"/>
                    <a:pt x="185000" y="107710"/>
                    <a:pt x="184953" y="107728"/>
                  </a:cubicBezTo>
                  <a:cubicBezTo>
                    <a:pt x="184494" y="107915"/>
                    <a:pt x="177386" y="110807"/>
                    <a:pt x="170589" y="114278"/>
                  </a:cubicBezTo>
                  <a:cubicBezTo>
                    <a:pt x="172159" y="111902"/>
                    <a:pt x="175035" y="107906"/>
                    <a:pt x="177921" y="105742"/>
                  </a:cubicBezTo>
                  <a:cubicBezTo>
                    <a:pt x="180253" y="103993"/>
                    <a:pt x="182628" y="103857"/>
                    <a:pt x="184925" y="103725"/>
                  </a:cubicBezTo>
                  <a:cubicBezTo>
                    <a:pt x="186815" y="103618"/>
                    <a:pt x="188768" y="103506"/>
                    <a:pt x="190631" y="102491"/>
                  </a:cubicBezTo>
                  <a:cubicBezTo>
                    <a:pt x="192964" y="101219"/>
                    <a:pt x="195580" y="100968"/>
                    <a:pt x="197288" y="100968"/>
                  </a:cubicBezTo>
                  <a:close/>
                  <a:moveTo>
                    <a:pt x="165075" y="84422"/>
                  </a:moveTo>
                  <a:lnTo>
                    <a:pt x="165075" y="84422"/>
                  </a:lnTo>
                  <a:cubicBezTo>
                    <a:pt x="164969" y="86834"/>
                    <a:pt x="164703" y="93260"/>
                    <a:pt x="164703" y="97243"/>
                  </a:cubicBezTo>
                  <a:cubicBezTo>
                    <a:pt x="164703" y="102177"/>
                    <a:pt x="164703" y="108316"/>
                    <a:pt x="160677" y="111537"/>
                  </a:cubicBezTo>
                  <a:cubicBezTo>
                    <a:pt x="157205" y="114314"/>
                    <a:pt x="150871" y="117128"/>
                    <a:pt x="149011" y="117924"/>
                  </a:cubicBezTo>
                  <a:cubicBezTo>
                    <a:pt x="149733" y="117047"/>
                    <a:pt x="150477" y="115942"/>
                    <a:pt x="151248" y="114519"/>
                  </a:cubicBezTo>
                  <a:cubicBezTo>
                    <a:pt x="156614" y="104612"/>
                    <a:pt x="159160" y="98703"/>
                    <a:pt x="159184" y="98646"/>
                  </a:cubicBezTo>
                  <a:cubicBezTo>
                    <a:pt x="159267" y="98451"/>
                    <a:pt x="159177" y="98227"/>
                    <a:pt x="158984" y="98143"/>
                  </a:cubicBezTo>
                  <a:cubicBezTo>
                    <a:pt x="158934" y="98121"/>
                    <a:pt x="158883" y="98111"/>
                    <a:pt x="158832" y="98111"/>
                  </a:cubicBezTo>
                  <a:cubicBezTo>
                    <a:pt x="158684" y="98111"/>
                    <a:pt x="158543" y="98198"/>
                    <a:pt x="158481" y="98343"/>
                  </a:cubicBezTo>
                  <a:cubicBezTo>
                    <a:pt x="158455" y="98401"/>
                    <a:pt x="155922" y="104282"/>
                    <a:pt x="150574" y="114154"/>
                  </a:cubicBezTo>
                  <a:cubicBezTo>
                    <a:pt x="149877" y="115441"/>
                    <a:pt x="149212" y="116448"/>
                    <a:pt x="148569" y="117256"/>
                  </a:cubicBezTo>
                  <a:cubicBezTo>
                    <a:pt x="147930" y="115139"/>
                    <a:pt x="147065" y="110072"/>
                    <a:pt x="150416" y="103675"/>
                  </a:cubicBezTo>
                  <a:cubicBezTo>
                    <a:pt x="153082" y="98587"/>
                    <a:pt x="155715" y="96091"/>
                    <a:pt x="157832" y="94084"/>
                  </a:cubicBezTo>
                  <a:cubicBezTo>
                    <a:pt x="159349" y="92646"/>
                    <a:pt x="160548" y="91512"/>
                    <a:pt x="161267" y="89895"/>
                  </a:cubicBezTo>
                  <a:cubicBezTo>
                    <a:pt x="162395" y="87357"/>
                    <a:pt x="164128" y="85385"/>
                    <a:pt x="165075" y="84422"/>
                  </a:cubicBezTo>
                  <a:close/>
                  <a:moveTo>
                    <a:pt x="166378" y="125662"/>
                  </a:moveTo>
                  <a:cubicBezTo>
                    <a:pt x="167366" y="125662"/>
                    <a:pt x="168312" y="125769"/>
                    <a:pt x="169106" y="125859"/>
                  </a:cubicBezTo>
                  <a:cubicBezTo>
                    <a:pt x="169662" y="125923"/>
                    <a:pt x="170140" y="125977"/>
                    <a:pt x="170505" y="125977"/>
                  </a:cubicBezTo>
                  <a:cubicBezTo>
                    <a:pt x="170886" y="125977"/>
                    <a:pt x="171329" y="125955"/>
                    <a:pt x="171819" y="125932"/>
                  </a:cubicBezTo>
                  <a:cubicBezTo>
                    <a:pt x="172392" y="125904"/>
                    <a:pt x="173041" y="125872"/>
                    <a:pt x="173724" y="125872"/>
                  </a:cubicBezTo>
                  <a:cubicBezTo>
                    <a:pt x="174943" y="125872"/>
                    <a:pt x="176272" y="125973"/>
                    <a:pt x="177472" y="126374"/>
                  </a:cubicBezTo>
                  <a:cubicBezTo>
                    <a:pt x="179310" y="126987"/>
                    <a:pt x="183066" y="129259"/>
                    <a:pt x="184805" y="130340"/>
                  </a:cubicBezTo>
                  <a:cubicBezTo>
                    <a:pt x="182595" y="130587"/>
                    <a:pt x="177401" y="131149"/>
                    <a:pt x="172981" y="131466"/>
                  </a:cubicBezTo>
                  <a:cubicBezTo>
                    <a:pt x="172769" y="131481"/>
                    <a:pt x="172557" y="131489"/>
                    <a:pt x="172346" y="131489"/>
                  </a:cubicBezTo>
                  <a:cubicBezTo>
                    <a:pt x="168357" y="131489"/>
                    <a:pt x="164420" y="128821"/>
                    <a:pt x="162618" y="127414"/>
                  </a:cubicBezTo>
                  <a:lnTo>
                    <a:pt x="162618" y="127414"/>
                  </a:lnTo>
                  <a:cubicBezTo>
                    <a:pt x="165374" y="128038"/>
                    <a:pt x="168353" y="128506"/>
                    <a:pt x="171089" y="128506"/>
                  </a:cubicBezTo>
                  <a:cubicBezTo>
                    <a:pt x="171462" y="128506"/>
                    <a:pt x="171830" y="128497"/>
                    <a:pt x="172193" y="128478"/>
                  </a:cubicBezTo>
                  <a:cubicBezTo>
                    <a:pt x="172406" y="128467"/>
                    <a:pt x="172567" y="128287"/>
                    <a:pt x="172557" y="128076"/>
                  </a:cubicBezTo>
                  <a:cubicBezTo>
                    <a:pt x="172547" y="127876"/>
                    <a:pt x="172382" y="127713"/>
                    <a:pt x="172189" y="127713"/>
                  </a:cubicBezTo>
                  <a:cubicBezTo>
                    <a:pt x="172179" y="127713"/>
                    <a:pt x="172168" y="127714"/>
                    <a:pt x="172157" y="127715"/>
                  </a:cubicBezTo>
                  <a:cubicBezTo>
                    <a:pt x="171811" y="127732"/>
                    <a:pt x="171460" y="127740"/>
                    <a:pt x="171105" y="127740"/>
                  </a:cubicBezTo>
                  <a:cubicBezTo>
                    <a:pt x="168290" y="127740"/>
                    <a:pt x="165205" y="127233"/>
                    <a:pt x="162381" y="126573"/>
                  </a:cubicBezTo>
                  <a:cubicBezTo>
                    <a:pt x="163604" y="125861"/>
                    <a:pt x="165030" y="125662"/>
                    <a:pt x="166378" y="125662"/>
                  </a:cubicBezTo>
                  <a:close/>
                  <a:moveTo>
                    <a:pt x="129076" y="102086"/>
                  </a:moveTo>
                  <a:cubicBezTo>
                    <a:pt x="129770" y="103994"/>
                    <a:pt x="131974" y="110615"/>
                    <a:pt x="130943" y="115084"/>
                  </a:cubicBezTo>
                  <a:cubicBezTo>
                    <a:pt x="130480" y="117083"/>
                    <a:pt x="130410" y="119094"/>
                    <a:pt x="130347" y="120868"/>
                  </a:cubicBezTo>
                  <a:cubicBezTo>
                    <a:pt x="130237" y="123944"/>
                    <a:pt x="130150" y="126372"/>
                    <a:pt x="128227" y="127334"/>
                  </a:cubicBezTo>
                  <a:cubicBezTo>
                    <a:pt x="126613" y="128142"/>
                    <a:pt x="124643" y="129503"/>
                    <a:pt x="123013" y="130714"/>
                  </a:cubicBezTo>
                  <a:cubicBezTo>
                    <a:pt x="125673" y="125481"/>
                    <a:pt x="125459" y="116472"/>
                    <a:pt x="125445" y="115992"/>
                  </a:cubicBezTo>
                  <a:cubicBezTo>
                    <a:pt x="125440" y="115781"/>
                    <a:pt x="125266" y="115631"/>
                    <a:pt x="125050" y="115620"/>
                  </a:cubicBezTo>
                  <a:cubicBezTo>
                    <a:pt x="124839" y="115627"/>
                    <a:pt x="124673" y="115803"/>
                    <a:pt x="124679" y="116014"/>
                  </a:cubicBezTo>
                  <a:cubicBezTo>
                    <a:pt x="124683" y="116145"/>
                    <a:pt x="124967" y="127844"/>
                    <a:pt x="121191" y="132108"/>
                  </a:cubicBezTo>
                  <a:cubicBezTo>
                    <a:pt x="120942" y="132305"/>
                    <a:pt x="120720" y="132483"/>
                    <a:pt x="120530" y="132636"/>
                  </a:cubicBezTo>
                  <a:cubicBezTo>
                    <a:pt x="120659" y="130764"/>
                    <a:pt x="120691" y="126419"/>
                    <a:pt x="118733" y="122503"/>
                  </a:cubicBezTo>
                  <a:cubicBezTo>
                    <a:pt x="116438" y="117912"/>
                    <a:pt x="121619" y="109397"/>
                    <a:pt x="122025" y="108745"/>
                  </a:cubicBezTo>
                  <a:lnTo>
                    <a:pt x="129076" y="102086"/>
                  </a:lnTo>
                  <a:close/>
                  <a:moveTo>
                    <a:pt x="110725" y="0"/>
                  </a:moveTo>
                  <a:cubicBezTo>
                    <a:pt x="110594" y="0"/>
                    <a:pt x="110474" y="86"/>
                    <a:pt x="110410" y="203"/>
                  </a:cubicBezTo>
                  <a:cubicBezTo>
                    <a:pt x="110371" y="276"/>
                    <a:pt x="106478" y="7549"/>
                    <a:pt x="104817" y="14189"/>
                  </a:cubicBezTo>
                  <a:cubicBezTo>
                    <a:pt x="103356" y="20032"/>
                    <a:pt x="106791" y="27313"/>
                    <a:pt x="109297" y="32629"/>
                  </a:cubicBezTo>
                  <a:cubicBezTo>
                    <a:pt x="109575" y="33219"/>
                    <a:pt x="109830" y="33766"/>
                    <a:pt x="110072" y="34292"/>
                  </a:cubicBezTo>
                  <a:cubicBezTo>
                    <a:pt x="108490" y="41830"/>
                    <a:pt x="111356" y="54913"/>
                    <a:pt x="111486" y="55498"/>
                  </a:cubicBezTo>
                  <a:cubicBezTo>
                    <a:pt x="111503" y="55569"/>
                    <a:pt x="111539" y="55629"/>
                    <a:pt x="111587" y="55676"/>
                  </a:cubicBezTo>
                  <a:cubicBezTo>
                    <a:pt x="110204" y="58331"/>
                    <a:pt x="108862" y="61126"/>
                    <a:pt x="107556" y="63986"/>
                  </a:cubicBezTo>
                  <a:cubicBezTo>
                    <a:pt x="106934" y="59662"/>
                    <a:pt x="105885" y="57195"/>
                    <a:pt x="105019" y="55162"/>
                  </a:cubicBezTo>
                  <a:cubicBezTo>
                    <a:pt x="104368" y="53632"/>
                    <a:pt x="103854" y="52423"/>
                    <a:pt x="103678" y="50845"/>
                  </a:cubicBezTo>
                  <a:cubicBezTo>
                    <a:pt x="103551" y="49695"/>
                    <a:pt x="103646" y="48557"/>
                    <a:pt x="103738" y="47460"/>
                  </a:cubicBezTo>
                  <a:cubicBezTo>
                    <a:pt x="103967" y="44720"/>
                    <a:pt x="104205" y="41888"/>
                    <a:pt x="100792" y="39157"/>
                  </a:cubicBezTo>
                  <a:cubicBezTo>
                    <a:pt x="98756" y="37528"/>
                    <a:pt x="98045" y="36307"/>
                    <a:pt x="97358" y="35128"/>
                  </a:cubicBezTo>
                  <a:cubicBezTo>
                    <a:pt x="96549" y="33740"/>
                    <a:pt x="95786" y="32428"/>
                    <a:pt x="92964" y="30888"/>
                  </a:cubicBezTo>
                  <a:cubicBezTo>
                    <a:pt x="89126" y="28797"/>
                    <a:pt x="83322" y="28525"/>
                    <a:pt x="80576" y="28525"/>
                  </a:cubicBezTo>
                  <a:cubicBezTo>
                    <a:pt x="79696" y="28525"/>
                    <a:pt x="79130" y="28553"/>
                    <a:pt x="79044" y="28558"/>
                  </a:cubicBezTo>
                  <a:cubicBezTo>
                    <a:pt x="78863" y="28568"/>
                    <a:pt x="78715" y="28700"/>
                    <a:pt x="78685" y="28877"/>
                  </a:cubicBezTo>
                  <a:cubicBezTo>
                    <a:pt x="78656" y="29054"/>
                    <a:pt x="78754" y="29228"/>
                    <a:pt x="78920" y="29294"/>
                  </a:cubicBezTo>
                  <a:cubicBezTo>
                    <a:pt x="78986" y="29322"/>
                    <a:pt x="85611" y="32038"/>
                    <a:pt x="86920" y="37712"/>
                  </a:cubicBezTo>
                  <a:cubicBezTo>
                    <a:pt x="87181" y="38845"/>
                    <a:pt x="87359" y="39745"/>
                    <a:pt x="87505" y="40481"/>
                  </a:cubicBezTo>
                  <a:cubicBezTo>
                    <a:pt x="88138" y="43678"/>
                    <a:pt x="88189" y="43939"/>
                    <a:pt x="91631" y="46616"/>
                  </a:cubicBezTo>
                  <a:cubicBezTo>
                    <a:pt x="95608" y="49709"/>
                    <a:pt x="102383" y="51912"/>
                    <a:pt x="103126" y="52148"/>
                  </a:cubicBezTo>
                  <a:cubicBezTo>
                    <a:pt x="103395" y="53298"/>
                    <a:pt x="103830" y="54321"/>
                    <a:pt x="104315" y="55461"/>
                  </a:cubicBezTo>
                  <a:cubicBezTo>
                    <a:pt x="105240" y="57633"/>
                    <a:pt x="106379" y="60319"/>
                    <a:pt x="106954" y="65314"/>
                  </a:cubicBezTo>
                  <a:cubicBezTo>
                    <a:pt x="106284" y="66804"/>
                    <a:pt x="105624" y="68308"/>
                    <a:pt x="104971" y="69816"/>
                  </a:cubicBezTo>
                  <a:cubicBezTo>
                    <a:pt x="104662" y="69979"/>
                    <a:pt x="104479" y="70073"/>
                    <a:pt x="104463" y="70080"/>
                  </a:cubicBezTo>
                  <a:cubicBezTo>
                    <a:pt x="104274" y="70175"/>
                    <a:pt x="104198" y="70404"/>
                    <a:pt x="104292" y="70595"/>
                  </a:cubicBezTo>
                  <a:cubicBezTo>
                    <a:pt x="104346" y="70701"/>
                    <a:pt x="104446" y="70758"/>
                    <a:pt x="104553" y="70784"/>
                  </a:cubicBezTo>
                  <a:cubicBezTo>
                    <a:pt x="103729" y="72697"/>
                    <a:pt x="102919" y="74610"/>
                    <a:pt x="102121" y="76501"/>
                  </a:cubicBezTo>
                  <a:cubicBezTo>
                    <a:pt x="101936" y="74817"/>
                    <a:pt x="101086" y="72075"/>
                    <a:pt x="100083" y="69271"/>
                  </a:cubicBezTo>
                  <a:cubicBezTo>
                    <a:pt x="100130" y="69267"/>
                    <a:pt x="100176" y="69260"/>
                    <a:pt x="100218" y="69240"/>
                  </a:cubicBezTo>
                  <a:cubicBezTo>
                    <a:pt x="100432" y="69132"/>
                    <a:pt x="105432" y="66596"/>
                    <a:pt x="105432" y="63477"/>
                  </a:cubicBezTo>
                  <a:cubicBezTo>
                    <a:pt x="105432" y="63264"/>
                    <a:pt x="105261" y="63093"/>
                    <a:pt x="105050" y="63093"/>
                  </a:cubicBezTo>
                  <a:cubicBezTo>
                    <a:pt x="104838" y="63093"/>
                    <a:pt x="104667" y="63264"/>
                    <a:pt x="104667" y="63477"/>
                  </a:cubicBezTo>
                  <a:cubicBezTo>
                    <a:pt x="104667" y="65471"/>
                    <a:pt x="101973" y="67329"/>
                    <a:pt x="100625" y="68135"/>
                  </a:cubicBezTo>
                  <a:cubicBezTo>
                    <a:pt x="101147" y="65921"/>
                    <a:pt x="102441" y="60088"/>
                    <a:pt x="102092" y="57994"/>
                  </a:cubicBezTo>
                  <a:cubicBezTo>
                    <a:pt x="102061" y="57807"/>
                    <a:pt x="101902" y="57673"/>
                    <a:pt x="101714" y="57673"/>
                  </a:cubicBezTo>
                  <a:cubicBezTo>
                    <a:pt x="101693" y="57673"/>
                    <a:pt x="101672" y="57675"/>
                    <a:pt x="101650" y="57678"/>
                  </a:cubicBezTo>
                  <a:cubicBezTo>
                    <a:pt x="101443" y="57715"/>
                    <a:pt x="101301" y="57911"/>
                    <a:pt x="101335" y="58120"/>
                  </a:cubicBezTo>
                  <a:cubicBezTo>
                    <a:pt x="101684" y="60211"/>
                    <a:pt x="100172" y="66742"/>
                    <a:pt x="99769" y="68411"/>
                  </a:cubicBezTo>
                  <a:cubicBezTo>
                    <a:pt x="99571" y="67874"/>
                    <a:pt x="99371" y="67337"/>
                    <a:pt x="99171" y="66810"/>
                  </a:cubicBezTo>
                  <a:cubicBezTo>
                    <a:pt x="99171" y="66714"/>
                    <a:pt x="99136" y="66627"/>
                    <a:pt x="99073" y="66558"/>
                  </a:cubicBezTo>
                  <a:cubicBezTo>
                    <a:pt x="97787" y="63201"/>
                    <a:pt x="96521" y="60250"/>
                    <a:pt x="96228" y="59572"/>
                  </a:cubicBezTo>
                  <a:cubicBezTo>
                    <a:pt x="96166" y="59428"/>
                    <a:pt x="96025" y="59341"/>
                    <a:pt x="95877" y="59341"/>
                  </a:cubicBezTo>
                  <a:cubicBezTo>
                    <a:pt x="95826" y="59341"/>
                    <a:pt x="95775" y="59351"/>
                    <a:pt x="95725" y="59373"/>
                  </a:cubicBezTo>
                  <a:cubicBezTo>
                    <a:pt x="95531" y="59457"/>
                    <a:pt x="95442" y="59683"/>
                    <a:pt x="95526" y="59877"/>
                  </a:cubicBezTo>
                  <a:cubicBezTo>
                    <a:pt x="96327" y="61727"/>
                    <a:pt x="97224" y="63905"/>
                    <a:pt x="98072" y="66094"/>
                  </a:cubicBezTo>
                  <a:cubicBezTo>
                    <a:pt x="96498" y="65154"/>
                    <a:pt x="94450" y="62636"/>
                    <a:pt x="93685" y="61583"/>
                  </a:cubicBezTo>
                  <a:cubicBezTo>
                    <a:pt x="93611" y="61480"/>
                    <a:pt x="93494" y="61425"/>
                    <a:pt x="93376" y="61425"/>
                  </a:cubicBezTo>
                  <a:cubicBezTo>
                    <a:pt x="93297" y="61425"/>
                    <a:pt x="93218" y="61449"/>
                    <a:pt x="93150" y="61499"/>
                  </a:cubicBezTo>
                  <a:cubicBezTo>
                    <a:pt x="92979" y="61624"/>
                    <a:pt x="92942" y="61863"/>
                    <a:pt x="93066" y="62034"/>
                  </a:cubicBezTo>
                  <a:cubicBezTo>
                    <a:pt x="93200" y="62219"/>
                    <a:pt x="96267" y="66400"/>
                    <a:pt x="98464" y="67110"/>
                  </a:cubicBezTo>
                  <a:cubicBezTo>
                    <a:pt x="99023" y="68583"/>
                    <a:pt x="99549" y="70034"/>
                    <a:pt x="99999" y="71374"/>
                  </a:cubicBezTo>
                  <a:cubicBezTo>
                    <a:pt x="98297" y="71023"/>
                    <a:pt x="95478" y="69005"/>
                    <a:pt x="94449" y="68181"/>
                  </a:cubicBezTo>
                  <a:cubicBezTo>
                    <a:pt x="94378" y="68125"/>
                    <a:pt x="94293" y="68098"/>
                    <a:pt x="94209" y="68098"/>
                  </a:cubicBezTo>
                  <a:cubicBezTo>
                    <a:pt x="94097" y="68098"/>
                    <a:pt x="93986" y="68147"/>
                    <a:pt x="93911" y="68242"/>
                  </a:cubicBezTo>
                  <a:cubicBezTo>
                    <a:pt x="93779" y="68407"/>
                    <a:pt x="93806" y="68648"/>
                    <a:pt x="93971" y="68781"/>
                  </a:cubicBezTo>
                  <a:cubicBezTo>
                    <a:pt x="94140" y="68916"/>
                    <a:pt x="98031" y="72005"/>
                    <a:pt x="100266" y="72182"/>
                  </a:cubicBezTo>
                  <a:cubicBezTo>
                    <a:pt x="101102" y="74776"/>
                    <a:pt x="101587" y="76823"/>
                    <a:pt x="101351" y="77531"/>
                  </a:cubicBezTo>
                  <a:cubicBezTo>
                    <a:pt x="101295" y="77697"/>
                    <a:pt x="101365" y="77870"/>
                    <a:pt x="101503" y="77964"/>
                  </a:cubicBezTo>
                  <a:cubicBezTo>
                    <a:pt x="97760" y="86841"/>
                    <a:pt x="94225" y="95222"/>
                    <a:pt x="90975" y="99949"/>
                  </a:cubicBezTo>
                  <a:cubicBezTo>
                    <a:pt x="89605" y="101942"/>
                    <a:pt x="88307" y="104373"/>
                    <a:pt x="87064" y="107138"/>
                  </a:cubicBezTo>
                  <a:cubicBezTo>
                    <a:pt x="87026" y="105191"/>
                    <a:pt x="86927" y="102504"/>
                    <a:pt x="86676" y="101400"/>
                  </a:cubicBezTo>
                  <a:lnTo>
                    <a:pt x="87503" y="93536"/>
                  </a:lnTo>
                  <a:cubicBezTo>
                    <a:pt x="87525" y="93325"/>
                    <a:pt x="87374" y="93137"/>
                    <a:pt x="87164" y="93115"/>
                  </a:cubicBezTo>
                  <a:cubicBezTo>
                    <a:pt x="87150" y="93114"/>
                    <a:pt x="87137" y="93113"/>
                    <a:pt x="87124" y="93113"/>
                  </a:cubicBezTo>
                  <a:cubicBezTo>
                    <a:pt x="86928" y="93113"/>
                    <a:pt x="86764" y="93259"/>
                    <a:pt x="86743" y="93455"/>
                  </a:cubicBezTo>
                  <a:lnTo>
                    <a:pt x="86049" y="100051"/>
                  </a:lnTo>
                  <a:cubicBezTo>
                    <a:pt x="84683" y="97795"/>
                    <a:pt x="81583" y="94156"/>
                    <a:pt x="81162" y="93664"/>
                  </a:cubicBezTo>
                  <a:cubicBezTo>
                    <a:pt x="81086" y="93576"/>
                    <a:pt x="80979" y="93531"/>
                    <a:pt x="80871" y="93531"/>
                  </a:cubicBezTo>
                  <a:cubicBezTo>
                    <a:pt x="80783" y="93531"/>
                    <a:pt x="80694" y="93561"/>
                    <a:pt x="80621" y="93622"/>
                  </a:cubicBezTo>
                  <a:cubicBezTo>
                    <a:pt x="80461" y="93760"/>
                    <a:pt x="80443" y="94001"/>
                    <a:pt x="80579" y="94163"/>
                  </a:cubicBezTo>
                  <a:cubicBezTo>
                    <a:pt x="81843" y="95637"/>
                    <a:pt x="85013" y="99506"/>
                    <a:pt x="85771" y="101130"/>
                  </a:cubicBezTo>
                  <a:lnTo>
                    <a:pt x="82047" y="101876"/>
                  </a:lnTo>
                  <a:cubicBezTo>
                    <a:pt x="81839" y="101917"/>
                    <a:pt x="81705" y="102119"/>
                    <a:pt x="81746" y="102326"/>
                  </a:cubicBezTo>
                  <a:cubicBezTo>
                    <a:pt x="81783" y="102508"/>
                    <a:pt x="81943" y="102635"/>
                    <a:pt x="82121" y="102635"/>
                  </a:cubicBezTo>
                  <a:cubicBezTo>
                    <a:pt x="82146" y="102635"/>
                    <a:pt x="82171" y="102631"/>
                    <a:pt x="82197" y="102626"/>
                  </a:cubicBezTo>
                  <a:lnTo>
                    <a:pt x="85991" y="101867"/>
                  </a:lnTo>
                  <a:cubicBezTo>
                    <a:pt x="86263" y="103521"/>
                    <a:pt x="86313" y="107485"/>
                    <a:pt x="86323" y="108853"/>
                  </a:cubicBezTo>
                  <a:cubicBezTo>
                    <a:pt x="83739" y="114987"/>
                    <a:pt x="81395" y="122527"/>
                    <a:pt x="79163" y="130498"/>
                  </a:cubicBezTo>
                  <a:cubicBezTo>
                    <a:pt x="78309" y="128389"/>
                    <a:pt x="76336" y="123675"/>
                    <a:pt x="72551" y="115343"/>
                  </a:cubicBezTo>
                  <a:cubicBezTo>
                    <a:pt x="73123" y="114403"/>
                    <a:pt x="75590" y="109874"/>
                    <a:pt x="73640" y="104772"/>
                  </a:cubicBezTo>
                  <a:cubicBezTo>
                    <a:pt x="73919" y="104639"/>
                    <a:pt x="74053" y="104473"/>
                    <a:pt x="74056" y="104467"/>
                  </a:cubicBezTo>
                  <a:cubicBezTo>
                    <a:pt x="74175" y="104349"/>
                    <a:pt x="76962" y="101472"/>
                    <a:pt x="75831" y="94684"/>
                  </a:cubicBezTo>
                  <a:cubicBezTo>
                    <a:pt x="75189" y="90828"/>
                    <a:pt x="74194" y="89180"/>
                    <a:pt x="72816" y="86897"/>
                  </a:cubicBezTo>
                  <a:cubicBezTo>
                    <a:pt x="71815" y="85240"/>
                    <a:pt x="70571" y="83175"/>
                    <a:pt x="69138" y="79595"/>
                  </a:cubicBezTo>
                  <a:cubicBezTo>
                    <a:pt x="69081" y="79455"/>
                    <a:pt x="68948" y="79361"/>
                    <a:pt x="68798" y="79355"/>
                  </a:cubicBezTo>
                  <a:cubicBezTo>
                    <a:pt x="68648" y="79356"/>
                    <a:pt x="68508" y="79433"/>
                    <a:pt x="68439" y="79566"/>
                  </a:cubicBezTo>
                  <a:cubicBezTo>
                    <a:pt x="68163" y="80119"/>
                    <a:pt x="61722" y="93196"/>
                    <a:pt x="66808" y="99979"/>
                  </a:cubicBezTo>
                  <a:cubicBezTo>
                    <a:pt x="69274" y="103266"/>
                    <a:pt x="71317" y="104934"/>
                    <a:pt x="72878" y="104934"/>
                  </a:cubicBezTo>
                  <a:lnTo>
                    <a:pt x="72888" y="104934"/>
                  </a:lnTo>
                  <a:cubicBezTo>
                    <a:pt x="74544" y="109127"/>
                    <a:pt x="72910" y="113029"/>
                    <a:pt x="72147" y="114489"/>
                  </a:cubicBezTo>
                  <a:cubicBezTo>
                    <a:pt x="69221" y="108458"/>
                    <a:pt x="65962" y="107110"/>
                    <a:pt x="63075" y="105927"/>
                  </a:cubicBezTo>
                  <a:cubicBezTo>
                    <a:pt x="62751" y="105795"/>
                    <a:pt x="62430" y="105664"/>
                    <a:pt x="62116" y="105528"/>
                  </a:cubicBezTo>
                  <a:cubicBezTo>
                    <a:pt x="61320" y="104930"/>
                    <a:pt x="60909" y="103668"/>
                    <a:pt x="60717" y="102203"/>
                  </a:cubicBezTo>
                  <a:lnTo>
                    <a:pt x="60717" y="102203"/>
                  </a:lnTo>
                  <a:cubicBezTo>
                    <a:pt x="60766" y="102208"/>
                    <a:pt x="60813" y="102215"/>
                    <a:pt x="60861" y="102215"/>
                  </a:cubicBezTo>
                  <a:cubicBezTo>
                    <a:pt x="61341" y="102215"/>
                    <a:pt x="61756" y="102020"/>
                    <a:pt x="62095" y="101633"/>
                  </a:cubicBezTo>
                  <a:cubicBezTo>
                    <a:pt x="63857" y="99628"/>
                    <a:pt x="62947" y="92496"/>
                    <a:pt x="62909" y="92193"/>
                  </a:cubicBezTo>
                  <a:cubicBezTo>
                    <a:pt x="62884" y="92004"/>
                    <a:pt x="62730" y="91858"/>
                    <a:pt x="62542" y="91858"/>
                  </a:cubicBezTo>
                  <a:cubicBezTo>
                    <a:pt x="62522" y="91858"/>
                    <a:pt x="62501" y="91860"/>
                    <a:pt x="62481" y="91863"/>
                  </a:cubicBezTo>
                  <a:cubicBezTo>
                    <a:pt x="62270" y="91891"/>
                    <a:pt x="62122" y="92083"/>
                    <a:pt x="62150" y="92292"/>
                  </a:cubicBezTo>
                  <a:cubicBezTo>
                    <a:pt x="62405" y="94258"/>
                    <a:pt x="62791" y="99678"/>
                    <a:pt x="61519" y="101127"/>
                  </a:cubicBezTo>
                  <a:cubicBezTo>
                    <a:pt x="61327" y="101346"/>
                    <a:pt x="61119" y="101448"/>
                    <a:pt x="60862" y="101448"/>
                  </a:cubicBezTo>
                  <a:cubicBezTo>
                    <a:pt x="60787" y="101448"/>
                    <a:pt x="60711" y="101424"/>
                    <a:pt x="60636" y="101407"/>
                  </a:cubicBezTo>
                  <a:cubicBezTo>
                    <a:pt x="60472" y="99323"/>
                    <a:pt x="60657" y="97043"/>
                    <a:pt x="60757" y="95820"/>
                  </a:cubicBezTo>
                  <a:cubicBezTo>
                    <a:pt x="60799" y="95320"/>
                    <a:pt x="60829" y="94944"/>
                    <a:pt x="60829" y="94743"/>
                  </a:cubicBezTo>
                  <a:cubicBezTo>
                    <a:pt x="60829" y="94532"/>
                    <a:pt x="60658" y="94361"/>
                    <a:pt x="60446" y="94361"/>
                  </a:cubicBezTo>
                  <a:cubicBezTo>
                    <a:pt x="60235" y="94361"/>
                    <a:pt x="60064" y="94532"/>
                    <a:pt x="60064" y="94743"/>
                  </a:cubicBezTo>
                  <a:cubicBezTo>
                    <a:pt x="60064" y="94931"/>
                    <a:pt x="60033" y="95285"/>
                    <a:pt x="59994" y="95756"/>
                  </a:cubicBezTo>
                  <a:cubicBezTo>
                    <a:pt x="59887" y="97066"/>
                    <a:pt x="59727" y="99008"/>
                    <a:pt x="59820" y="100892"/>
                  </a:cubicBezTo>
                  <a:cubicBezTo>
                    <a:pt x="58371" y="99377"/>
                    <a:pt x="57160" y="95084"/>
                    <a:pt x="56654" y="92176"/>
                  </a:cubicBezTo>
                  <a:cubicBezTo>
                    <a:pt x="56621" y="91988"/>
                    <a:pt x="56459" y="91860"/>
                    <a:pt x="56274" y="91860"/>
                  </a:cubicBezTo>
                  <a:cubicBezTo>
                    <a:pt x="56253" y="91860"/>
                    <a:pt x="56231" y="91862"/>
                    <a:pt x="56210" y="91865"/>
                  </a:cubicBezTo>
                  <a:cubicBezTo>
                    <a:pt x="56003" y="91902"/>
                    <a:pt x="55863" y="92100"/>
                    <a:pt x="55899" y="92309"/>
                  </a:cubicBezTo>
                  <a:cubicBezTo>
                    <a:pt x="56056" y="93215"/>
                    <a:pt x="57380" y="100394"/>
                    <a:pt x="59902" y="101923"/>
                  </a:cubicBezTo>
                  <a:cubicBezTo>
                    <a:pt x="60016" y="102990"/>
                    <a:pt x="60236" y="103990"/>
                    <a:pt x="60618" y="104798"/>
                  </a:cubicBezTo>
                  <a:cubicBezTo>
                    <a:pt x="58990" y="103879"/>
                    <a:pt x="57550" y="102510"/>
                    <a:pt x="56353" y="99603"/>
                  </a:cubicBezTo>
                  <a:cubicBezTo>
                    <a:pt x="55835" y="98345"/>
                    <a:pt x="55197" y="97310"/>
                    <a:pt x="54480" y="96424"/>
                  </a:cubicBezTo>
                  <a:cubicBezTo>
                    <a:pt x="54463" y="96337"/>
                    <a:pt x="54423" y="96257"/>
                    <a:pt x="54350" y="96197"/>
                  </a:cubicBezTo>
                  <a:cubicBezTo>
                    <a:pt x="54306" y="96163"/>
                    <a:pt x="54258" y="96135"/>
                    <a:pt x="54213" y="96102"/>
                  </a:cubicBezTo>
                  <a:cubicBezTo>
                    <a:pt x="52503" y="94128"/>
                    <a:pt x="50380" y="92946"/>
                    <a:pt x="48301" y="91796"/>
                  </a:cubicBezTo>
                  <a:cubicBezTo>
                    <a:pt x="47147" y="91155"/>
                    <a:pt x="46013" y="90524"/>
                    <a:pt x="44966" y="89771"/>
                  </a:cubicBezTo>
                  <a:cubicBezTo>
                    <a:pt x="46129" y="89468"/>
                    <a:pt x="49558" y="88387"/>
                    <a:pt x="52377" y="85566"/>
                  </a:cubicBezTo>
                  <a:cubicBezTo>
                    <a:pt x="55547" y="82397"/>
                    <a:pt x="56519" y="77604"/>
                    <a:pt x="55262" y="71322"/>
                  </a:cubicBezTo>
                  <a:cubicBezTo>
                    <a:pt x="54202" y="66030"/>
                    <a:pt x="61200" y="58954"/>
                    <a:pt x="61272" y="58883"/>
                  </a:cubicBezTo>
                  <a:cubicBezTo>
                    <a:pt x="61392" y="58762"/>
                    <a:pt x="61419" y="58578"/>
                    <a:pt x="61337" y="58428"/>
                  </a:cubicBezTo>
                  <a:cubicBezTo>
                    <a:pt x="61269" y="58305"/>
                    <a:pt x="61141" y="58229"/>
                    <a:pt x="61004" y="58229"/>
                  </a:cubicBezTo>
                  <a:cubicBezTo>
                    <a:pt x="60975" y="58229"/>
                    <a:pt x="60946" y="58233"/>
                    <a:pt x="60918" y="58239"/>
                  </a:cubicBezTo>
                  <a:cubicBezTo>
                    <a:pt x="60710" y="58286"/>
                    <a:pt x="55780" y="59402"/>
                    <a:pt x="53504" y="61677"/>
                  </a:cubicBezTo>
                  <a:cubicBezTo>
                    <a:pt x="52790" y="62393"/>
                    <a:pt x="51995" y="62605"/>
                    <a:pt x="51227" y="62811"/>
                  </a:cubicBezTo>
                  <a:cubicBezTo>
                    <a:pt x="49749" y="63207"/>
                    <a:pt x="48219" y="63616"/>
                    <a:pt x="47836" y="67470"/>
                  </a:cubicBezTo>
                  <a:cubicBezTo>
                    <a:pt x="47503" y="70799"/>
                    <a:pt x="46549" y="72074"/>
                    <a:pt x="45231" y="73839"/>
                  </a:cubicBezTo>
                  <a:cubicBezTo>
                    <a:pt x="44369" y="74993"/>
                    <a:pt x="43391" y="76299"/>
                    <a:pt x="42316" y="78454"/>
                  </a:cubicBezTo>
                  <a:cubicBezTo>
                    <a:pt x="40383" y="82321"/>
                    <a:pt x="41897" y="86089"/>
                    <a:pt x="43097" y="88147"/>
                  </a:cubicBezTo>
                  <a:cubicBezTo>
                    <a:pt x="42365" y="87365"/>
                    <a:pt x="41719" y="86446"/>
                    <a:pt x="41200" y="85315"/>
                  </a:cubicBezTo>
                  <a:cubicBezTo>
                    <a:pt x="41211" y="85292"/>
                    <a:pt x="41220" y="85267"/>
                    <a:pt x="41225" y="85242"/>
                  </a:cubicBezTo>
                  <a:cubicBezTo>
                    <a:pt x="41270" y="85052"/>
                    <a:pt x="41161" y="84858"/>
                    <a:pt x="40977" y="84794"/>
                  </a:cubicBezTo>
                  <a:cubicBezTo>
                    <a:pt x="40558" y="83754"/>
                    <a:pt x="40241" y="82547"/>
                    <a:pt x="40047" y="81127"/>
                  </a:cubicBezTo>
                  <a:cubicBezTo>
                    <a:pt x="39768" y="79075"/>
                    <a:pt x="39572" y="77453"/>
                    <a:pt x="39414" y="76140"/>
                  </a:cubicBezTo>
                  <a:cubicBezTo>
                    <a:pt x="38740" y="70553"/>
                    <a:pt x="38707" y="70469"/>
                    <a:pt x="35834" y="67128"/>
                  </a:cubicBezTo>
                  <a:cubicBezTo>
                    <a:pt x="35336" y="66548"/>
                    <a:pt x="34751" y="65869"/>
                    <a:pt x="34059" y="65039"/>
                  </a:cubicBezTo>
                  <a:cubicBezTo>
                    <a:pt x="28535" y="58411"/>
                    <a:pt x="24033" y="55005"/>
                    <a:pt x="23989" y="54972"/>
                  </a:cubicBezTo>
                  <a:cubicBezTo>
                    <a:pt x="23921" y="54920"/>
                    <a:pt x="23840" y="54894"/>
                    <a:pt x="23759" y="54894"/>
                  </a:cubicBezTo>
                  <a:cubicBezTo>
                    <a:pt x="23693" y="54894"/>
                    <a:pt x="23627" y="54912"/>
                    <a:pt x="23567" y="54946"/>
                  </a:cubicBezTo>
                  <a:cubicBezTo>
                    <a:pt x="23435" y="55024"/>
                    <a:pt x="23359" y="55172"/>
                    <a:pt x="23379" y="55326"/>
                  </a:cubicBezTo>
                  <a:cubicBezTo>
                    <a:pt x="23390" y="55414"/>
                    <a:pt x="24463" y="64238"/>
                    <a:pt x="22831" y="71314"/>
                  </a:cubicBezTo>
                  <a:cubicBezTo>
                    <a:pt x="21637" y="76487"/>
                    <a:pt x="30280" y="81172"/>
                    <a:pt x="35985" y="83659"/>
                  </a:cubicBezTo>
                  <a:cubicBezTo>
                    <a:pt x="35867" y="83793"/>
                    <a:pt x="35850" y="83992"/>
                    <a:pt x="35963" y="84140"/>
                  </a:cubicBezTo>
                  <a:cubicBezTo>
                    <a:pt x="37898" y="86670"/>
                    <a:pt x="39774" y="89833"/>
                    <a:pt x="39430" y="90529"/>
                  </a:cubicBezTo>
                  <a:cubicBezTo>
                    <a:pt x="39420" y="90550"/>
                    <a:pt x="39390" y="90611"/>
                    <a:pt x="39186" y="90611"/>
                  </a:cubicBezTo>
                  <a:cubicBezTo>
                    <a:pt x="39009" y="90611"/>
                    <a:pt x="38825" y="90605"/>
                    <a:pt x="38637" y="90597"/>
                  </a:cubicBezTo>
                  <a:cubicBezTo>
                    <a:pt x="37780" y="89920"/>
                    <a:pt x="37055" y="89073"/>
                    <a:pt x="36403" y="88310"/>
                  </a:cubicBezTo>
                  <a:cubicBezTo>
                    <a:pt x="35598" y="87369"/>
                    <a:pt x="34962" y="86625"/>
                    <a:pt x="34276" y="86453"/>
                  </a:cubicBezTo>
                  <a:cubicBezTo>
                    <a:pt x="34246" y="86446"/>
                    <a:pt x="34215" y="86442"/>
                    <a:pt x="34185" y="86442"/>
                  </a:cubicBezTo>
                  <a:cubicBezTo>
                    <a:pt x="34014" y="86442"/>
                    <a:pt x="33856" y="86559"/>
                    <a:pt x="33811" y="86733"/>
                  </a:cubicBezTo>
                  <a:cubicBezTo>
                    <a:pt x="33760" y="86938"/>
                    <a:pt x="33884" y="87144"/>
                    <a:pt x="34091" y="87198"/>
                  </a:cubicBezTo>
                  <a:cubicBezTo>
                    <a:pt x="34539" y="87309"/>
                    <a:pt x="35161" y="88036"/>
                    <a:pt x="35820" y="88808"/>
                  </a:cubicBezTo>
                  <a:cubicBezTo>
                    <a:pt x="36278" y="89343"/>
                    <a:pt x="36787" y="89938"/>
                    <a:pt x="37366" y="90500"/>
                  </a:cubicBezTo>
                  <a:cubicBezTo>
                    <a:pt x="35245" y="90278"/>
                    <a:pt x="33043" y="89792"/>
                    <a:pt x="33016" y="89787"/>
                  </a:cubicBezTo>
                  <a:cubicBezTo>
                    <a:pt x="32987" y="89780"/>
                    <a:pt x="32959" y="89777"/>
                    <a:pt x="32931" y="89777"/>
                  </a:cubicBezTo>
                  <a:cubicBezTo>
                    <a:pt x="32756" y="89777"/>
                    <a:pt x="32599" y="89899"/>
                    <a:pt x="32559" y="90077"/>
                  </a:cubicBezTo>
                  <a:cubicBezTo>
                    <a:pt x="32513" y="90284"/>
                    <a:pt x="32643" y="90488"/>
                    <a:pt x="32849" y="90535"/>
                  </a:cubicBezTo>
                  <a:cubicBezTo>
                    <a:pt x="32987" y="90566"/>
                    <a:pt x="35939" y="91215"/>
                    <a:pt x="38362" y="91351"/>
                  </a:cubicBezTo>
                  <a:cubicBezTo>
                    <a:pt x="39369" y="92103"/>
                    <a:pt x="40563" y="92651"/>
                    <a:pt x="42015" y="92651"/>
                  </a:cubicBezTo>
                  <a:cubicBezTo>
                    <a:pt x="42191" y="92651"/>
                    <a:pt x="42371" y="92643"/>
                    <a:pt x="42555" y="92626"/>
                  </a:cubicBezTo>
                  <a:cubicBezTo>
                    <a:pt x="43192" y="92568"/>
                    <a:pt x="43780" y="92543"/>
                    <a:pt x="44320" y="92543"/>
                  </a:cubicBezTo>
                  <a:cubicBezTo>
                    <a:pt x="47483" y="92543"/>
                    <a:pt x="48978" y="93399"/>
                    <a:pt x="48994" y="93406"/>
                  </a:cubicBezTo>
                  <a:cubicBezTo>
                    <a:pt x="49057" y="93444"/>
                    <a:pt x="49124" y="93461"/>
                    <a:pt x="49191" y="93461"/>
                  </a:cubicBezTo>
                  <a:cubicBezTo>
                    <a:pt x="49295" y="93461"/>
                    <a:pt x="49389" y="93409"/>
                    <a:pt x="49462" y="93332"/>
                  </a:cubicBezTo>
                  <a:cubicBezTo>
                    <a:pt x="50325" y="93838"/>
                    <a:pt x="51175" y="94385"/>
                    <a:pt x="51975" y="95027"/>
                  </a:cubicBezTo>
                  <a:cubicBezTo>
                    <a:pt x="51089" y="94784"/>
                    <a:pt x="50131" y="94685"/>
                    <a:pt x="49132" y="94685"/>
                  </a:cubicBezTo>
                  <a:cubicBezTo>
                    <a:pt x="46806" y="94685"/>
                    <a:pt x="44259" y="95221"/>
                    <a:pt x="41880" y="95726"/>
                  </a:cubicBezTo>
                  <a:cubicBezTo>
                    <a:pt x="39840" y="96158"/>
                    <a:pt x="37864" y="96576"/>
                    <a:pt x="36315" y="96576"/>
                  </a:cubicBezTo>
                  <a:cubicBezTo>
                    <a:pt x="35117" y="96576"/>
                    <a:pt x="34174" y="96326"/>
                    <a:pt x="33652" y="95641"/>
                  </a:cubicBezTo>
                  <a:cubicBezTo>
                    <a:pt x="33451" y="94937"/>
                    <a:pt x="31941" y="90732"/>
                    <a:pt x="24498" y="89700"/>
                  </a:cubicBezTo>
                  <a:cubicBezTo>
                    <a:pt x="23207" y="89521"/>
                    <a:pt x="22013" y="89447"/>
                    <a:pt x="20905" y="89447"/>
                  </a:cubicBezTo>
                  <a:cubicBezTo>
                    <a:pt x="17863" y="89447"/>
                    <a:pt x="15458" y="90003"/>
                    <a:pt x="13418" y="90474"/>
                  </a:cubicBezTo>
                  <a:cubicBezTo>
                    <a:pt x="11963" y="90810"/>
                    <a:pt x="10766" y="91086"/>
                    <a:pt x="9688" y="91086"/>
                  </a:cubicBezTo>
                  <a:cubicBezTo>
                    <a:pt x="9475" y="91086"/>
                    <a:pt x="9267" y="91075"/>
                    <a:pt x="9063" y="91052"/>
                  </a:cubicBezTo>
                  <a:cubicBezTo>
                    <a:pt x="8901" y="91033"/>
                    <a:pt x="8735" y="91024"/>
                    <a:pt x="8566" y="91024"/>
                  </a:cubicBezTo>
                  <a:cubicBezTo>
                    <a:pt x="5118" y="91024"/>
                    <a:pt x="356" y="94846"/>
                    <a:pt x="145" y="95016"/>
                  </a:cubicBezTo>
                  <a:cubicBezTo>
                    <a:pt x="52" y="95091"/>
                    <a:pt x="0" y="95204"/>
                    <a:pt x="3" y="95323"/>
                  </a:cubicBezTo>
                  <a:cubicBezTo>
                    <a:pt x="6" y="95441"/>
                    <a:pt x="63" y="95552"/>
                    <a:pt x="159" y="95623"/>
                  </a:cubicBezTo>
                  <a:cubicBezTo>
                    <a:pt x="534" y="95898"/>
                    <a:pt x="9409" y="102352"/>
                    <a:pt x="15794" y="102438"/>
                  </a:cubicBezTo>
                  <a:lnTo>
                    <a:pt x="15926" y="102438"/>
                  </a:lnTo>
                  <a:cubicBezTo>
                    <a:pt x="21831" y="102438"/>
                    <a:pt x="31440" y="97288"/>
                    <a:pt x="33214" y="96309"/>
                  </a:cubicBezTo>
                  <a:cubicBezTo>
                    <a:pt x="33916" y="97070"/>
                    <a:pt x="34977" y="97352"/>
                    <a:pt x="36287" y="97352"/>
                  </a:cubicBezTo>
                  <a:cubicBezTo>
                    <a:pt x="37903" y="97352"/>
                    <a:pt x="39894" y="96929"/>
                    <a:pt x="42038" y="96475"/>
                  </a:cubicBezTo>
                  <a:cubicBezTo>
                    <a:pt x="44374" y="95979"/>
                    <a:pt x="46880" y="95450"/>
                    <a:pt x="49127" y="95450"/>
                  </a:cubicBezTo>
                  <a:cubicBezTo>
                    <a:pt x="50866" y="95450"/>
                    <a:pt x="52450" y="95767"/>
                    <a:pt x="53680" y="96663"/>
                  </a:cubicBezTo>
                  <a:cubicBezTo>
                    <a:pt x="54441" y="97551"/>
                    <a:pt x="55113" y="98603"/>
                    <a:pt x="55645" y="99894"/>
                  </a:cubicBezTo>
                  <a:cubicBezTo>
                    <a:pt x="57289" y="103886"/>
                    <a:pt x="59430" y="105196"/>
                    <a:pt x="61734" y="106196"/>
                  </a:cubicBezTo>
                  <a:cubicBezTo>
                    <a:pt x="61797" y="106240"/>
                    <a:pt x="61856" y="106295"/>
                    <a:pt x="61923" y="106334"/>
                  </a:cubicBezTo>
                  <a:cubicBezTo>
                    <a:pt x="61983" y="106369"/>
                    <a:pt x="62049" y="106385"/>
                    <a:pt x="62112" y="106385"/>
                  </a:cubicBezTo>
                  <a:cubicBezTo>
                    <a:pt x="62127" y="106385"/>
                    <a:pt x="62139" y="106378"/>
                    <a:pt x="62153" y="106374"/>
                  </a:cubicBezTo>
                  <a:cubicBezTo>
                    <a:pt x="62363" y="106463"/>
                    <a:pt x="62575" y="106550"/>
                    <a:pt x="62786" y="106635"/>
                  </a:cubicBezTo>
                  <a:cubicBezTo>
                    <a:pt x="64081" y="107165"/>
                    <a:pt x="65395" y="107706"/>
                    <a:pt x="66702" y="108654"/>
                  </a:cubicBezTo>
                  <a:cubicBezTo>
                    <a:pt x="65165" y="108421"/>
                    <a:pt x="62103" y="108000"/>
                    <a:pt x="58559" y="107757"/>
                  </a:cubicBezTo>
                  <a:cubicBezTo>
                    <a:pt x="54231" y="104710"/>
                    <a:pt x="49999" y="104100"/>
                    <a:pt x="46064" y="104100"/>
                  </a:cubicBezTo>
                  <a:cubicBezTo>
                    <a:pt x="44705" y="104100"/>
                    <a:pt x="43382" y="104172"/>
                    <a:pt x="42101" y="104243"/>
                  </a:cubicBezTo>
                  <a:cubicBezTo>
                    <a:pt x="40932" y="104307"/>
                    <a:pt x="39827" y="104368"/>
                    <a:pt x="38768" y="104368"/>
                  </a:cubicBezTo>
                  <a:cubicBezTo>
                    <a:pt x="33173" y="104368"/>
                    <a:pt x="24495" y="109215"/>
                    <a:pt x="24127" y="109421"/>
                  </a:cubicBezTo>
                  <a:cubicBezTo>
                    <a:pt x="23968" y="109510"/>
                    <a:pt x="23895" y="109697"/>
                    <a:pt x="23950" y="109871"/>
                  </a:cubicBezTo>
                  <a:cubicBezTo>
                    <a:pt x="24001" y="110030"/>
                    <a:pt x="24149" y="110138"/>
                    <a:pt x="24310" y="110138"/>
                  </a:cubicBezTo>
                  <a:cubicBezTo>
                    <a:pt x="24325" y="110138"/>
                    <a:pt x="24340" y="110137"/>
                    <a:pt x="24355" y="110135"/>
                  </a:cubicBezTo>
                  <a:cubicBezTo>
                    <a:pt x="24367" y="110134"/>
                    <a:pt x="24776" y="110094"/>
                    <a:pt x="25506" y="110094"/>
                  </a:cubicBezTo>
                  <a:cubicBezTo>
                    <a:pt x="27040" y="110094"/>
                    <a:pt x="29990" y="110272"/>
                    <a:pt x="33655" y="111372"/>
                  </a:cubicBezTo>
                  <a:cubicBezTo>
                    <a:pt x="39165" y="113023"/>
                    <a:pt x="41875" y="113471"/>
                    <a:pt x="50442" y="113471"/>
                  </a:cubicBezTo>
                  <a:cubicBezTo>
                    <a:pt x="53749" y="113471"/>
                    <a:pt x="56132" y="112706"/>
                    <a:pt x="57522" y="111193"/>
                  </a:cubicBezTo>
                  <a:cubicBezTo>
                    <a:pt x="58434" y="110201"/>
                    <a:pt x="58670" y="109152"/>
                    <a:pt x="58728" y="108552"/>
                  </a:cubicBezTo>
                  <a:cubicBezTo>
                    <a:pt x="63599" y="108896"/>
                    <a:pt x="67530" y="109561"/>
                    <a:pt x="67609" y="109575"/>
                  </a:cubicBezTo>
                  <a:cubicBezTo>
                    <a:pt x="67628" y="109579"/>
                    <a:pt x="67648" y="109581"/>
                    <a:pt x="67667" y="109581"/>
                  </a:cubicBezTo>
                  <a:cubicBezTo>
                    <a:pt x="67712" y="109581"/>
                    <a:pt x="67754" y="109572"/>
                    <a:pt x="67796" y="109558"/>
                  </a:cubicBezTo>
                  <a:cubicBezTo>
                    <a:pt x="69146" y="110814"/>
                    <a:pt x="70480" y="112631"/>
                    <a:pt x="71772" y="115471"/>
                  </a:cubicBezTo>
                  <a:cubicBezTo>
                    <a:pt x="76346" y="125536"/>
                    <a:pt x="78297" y="130359"/>
                    <a:pt x="78829" y="131712"/>
                  </a:cubicBezTo>
                  <a:cubicBezTo>
                    <a:pt x="77673" y="135879"/>
                    <a:pt x="76545" y="140149"/>
                    <a:pt x="75427" y="144385"/>
                  </a:cubicBezTo>
                  <a:cubicBezTo>
                    <a:pt x="73189" y="152858"/>
                    <a:pt x="70875" y="161619"/>
                    <a:pt x="68420" y="169255"/>
                  </a:cubicBezTo>
                  <a:cubicBezTo>
                    <a:pt x="68355" y="169456"/>
                    <a:pt x="68466" y="169671"/>
                    <a:pt x="68668" y="169737"/>
                  </a:cubicBezTo>
                  <a:cubicBezTo>
                    <a:pt x="68707" y="169749"/>
                    <a:pt x="68747" y="169755"/>
                    <a:pt x="68785" y="169755"/>
                  </a:cubicBezTo>
                  <a:cubicBezTo>
                    <a:pt x="68947" y="169755"/>
                    <a:pt x="69097" y="169652"/>
                    <a:pt x="69151" y="169490"/>
                  </a:cubicBezTo>
                  <a:cubicBezTo>
                    <a:pt x="70146" y="166392"/>
                    <a:pt x="71116" y="163111"/>
                    <a:pt x="72070" y="159740"/>
                  </a:cubicBezTo>
                  <a:cubicBezTo>
                    <a:pt x="72087" y="159743"/>
                    <a:pt x="72104" y="159750"/>
                    <a:pt x="72120" y="159750"/>
                  </a:cubicBezTo>
                  <a:cubicBezTo>
                    <a:pt x="72222" y="159750"/>
                    <a:pt x="72325" y="159709"/>
                    <a:pt x="72401" y="159628"/>
                  </a:cubicBezTo>
                  <a:cubicBezTo>
                    <a:pt x="72564" y="159454"/>
                    <a:pt x="88545" y="142444"/>
                    <a:pt x="104596" y="138697"/>
                  </a:cubicBezTo>
                  <a:cubicBezTo>
                    <a:pt x="107027" y="139288"/>
                    <a:pt x="113843" y="140849"/>
                    <a:pt x="118098" y="140849"/>
                  </a:cubicBezTo>
                  <a:cubicBezTo>
                    <a:pt x="119070" y="140849"/>
                    <a:pt x="119908" y="140767"/>
                    <a:pt x="120530" y="140574"/>
                  </a:cubicBezTo>
                  <a:cubicBezTo>
                    <a:pt x="122062" y="140587"/>
                    <a:pt x="129109" y="141303"/>
                    <a:pt x="134789" y="141880"/>
                  </a:cubicBezTo>
                  <a:cubicBezTo>
                    <a:pt x="139074" y="142315"/>
                    <a:pt x="142457" y="142658"/>
                    <a:pt x="142995" y="142658"/>
                  </a:cubicBezTo>
                  <a:cubicBezTo>
                    <a:pt x="143206" y="142658"/>
                    <a:pt x="143378" y="142487"/>
                    <a:pt x="143378" y="142275"/>
                  </a:cubicBezTo>
                  <a:cubicBezTo>
                    <a:pt x="143378" y="142063"/>
                    <a:pt x="143206" y="141892"/>
                    <a:pt x="142995" y="141892"/>
                  </a:cubicBezTo>
                  <a:cubicBezTo>
                    <a:pt x="142496" y="141892"/>
                    <a:pt x="138791" y="141516"/>
                    <a:pt x="134866" y="141118"/>
                  </a:cubicBezTo>
                  <a:cubicBezTo>
                    <a:pt x="130243" y="140649"/>
                    <a:pt x="125155" y="140132"/>
                    <a:pt x="122350" y="139915"/>
                  </a:cubicBezTo>
                  <a:cubicBezTo>
                    <a:pt x="125755" y="138583"/>
                    <a:pt x="129793" y="136588"/>
                    <a:pt x="130208" y="136381"/>
                  </a:cubicBezTo>
                  <a:cubicBezTo>
                    <a:pt x="130597" y="136276"/>
                    <a:pt x="134175" y="135339"/>
                    <a:pt x="137318" y="135339"/>
                  </a:cubicBezTo>
                  <a:cubicBezTo>
                    <a:pt x="138619" y="135339"/>
                    <a:pt x="139845" y="135500"/>
                    <a:pt x="140740" y="135946"/>
                  </a:cubicBezTo>
                  <a:cubicBezTo>
                    <a:pt x="144335" y="137743"/>
                    <a:pt x="148269" y="139377"/>
                    <a:pt x="152815" y="139377"/>
                  </a:cubicBezTo>
                  <a:cubicBezTo>
                    <a:pt x="153297" y="139377"/>
                    <a:pt x="153786" y="139359"/>
                    <a:pt x="154282" y="139320"/>
                  </a:cubicBezTo>
                  <a:cubicBezTo>
                    <a:pt x="154704" y="139288"/>
                    <a:pt x="155139" y="139273"/>
                    <a:pt x="155582" y="139273"/>
                  </a:cubicBezTo>
                  <a:cubicBezTo>
                    <a:pt x="159553" y="139273"/>
                    <a:pt x="164176" y="140468"/>
                    <a:pt x="165539" y="141130"/>
                  </a:cubicBezTo>
                  <a:cubicBezTo>
                    <a:pt x="165203" y="141202"/>
                    <a:pt x="164742" y="141306"/>
                    <a:pt x="164182" y="141433"/>
                  </a:cubicBezTo>
                  <a:cubicBezTo>
                    <a:pt x="160256" y="142319"/>
                    <a:pt x="151065" y="144393"/>
                    <a:pt x="145496" y="144393"/>
                  </a:cubicBezTo>
                  <a:cubicBezTo>
                    <a:pt x="138747" y="144393"/>
                    <a:pt x="135441" y="143966"/>
                    <a:pt x="129707" y="143146"/>
                  </a:cubicBezTo>
                  <a:cubicBezTo>
                    <a:pt x="124011" y="142333"/>
                    <a:pt x="120686" y="140698"/>
                    <a:pt x="120652" y="140682"/>
                  </a:cubicBezTo>
                  <a:cubicBezTo>
                    <a:pt x="120598" y="140655"/>
                    <a:pt x="120540" y="140642"/>
                    <a:pt x="120483" y="140642"/>
                  </a:cubicBezTo>
                  <a:cubicBezTo>
                    <a:pt x="120342" y="140642"/>
                    <a:pt x="120206" y="140719"/>
                    <a:pt x="120139" y="140853"/>
                  </a:cubicBezTo>
                  <a:cubicBezTo>
                    <a:pt x="120045" y="141043"/>
                    <a:pt x="120122" y="141272"/>
                    <a:pt x="120311" y="141368"/>
                  </a:cubicBezTo>
                  <a:cubicBezTo>
                    <a:pt x="120449" y="141437"/>
                    <a:pt x="123770" y="143073"/>
                    <a:pt x="129600" y="143905"/>
                  </a:cubicBezTo>
                  <a:cubicBezTo>
                    <a:pt x="135368" y="144730"/>
                    <a:pt x="138697" y="145160"/>
                    <a:pt x="145497" y="145160"/>
                  </a:cubicBezTo>
                  <a:cubicBezTo>
                    <a:pt x="151151" y="145160"/>
                    <a:pt x="160401" y="143073"/>
                    <a:pt x="164350" y="142183"/>
                  </a:cubicBezTo>
                  <a:cubicBezTo>
                    <a:pt x="165102" y="142012"/>
                    <a:pt x="165672" y="141884"/>
                    <a:pt x="166001" y="141819"/>
                  </a:cubicBezTo>
                  <a:cubicBezTo>
                    <a:pt x="166633" y="141693"/>
                    <a:pt x="166652" y="141327"/>
                    <a:pt x="166632" y="141176"/>
                  </a:cubicBezTo>
                  <a:cubicBezTo>
                    <a:pt x="166473" y="140030"/>
                    <a:pt x="159790" y="138518"/>
                    <a:pt x="155407" y="138518"/>
                  </a:cubicBezTo>
                  <a:cubicBezTo>
                    <a:pt x="154989" y="138518"/>
                    <a:pt x="154591" y="138532"/>
                    <a:pt x="154222" y="138561"/>
                  </a:cubicBezTo>
                  <a:cubicBezTo>
                    <a:pt x="153754" y="138597"/>
                    <a:pt x="153293" y="138614"/>
                    <a:pt x="152838" y="138614"/>
                  </a:cubicBezTo>
                  <a:cubicBezTo>
                    <a:pt x="148436" y="138614"/>
                    <a:pt x="144596" y="137021"/>
                    <a:pt x="141081" y="135265"/>
                  </a:cubicBezTo>
                  <a:cubicBezTo>
                    <a:pt x="140066" y="134757"/>
                    <a:pt x="138704" y="134577"/>
                    <a:pt x="137282" y="134577"/>
                  </a:cubicBezTo>
                  <a:cubicBezTo>
                    <a:pt x="133905" y="134577"/>
                    <a:pt x="130187" y="135594"/>
                    <a:pt x="129967" y="135654"/>
                  </a:cubicBezTo>
                  <a:cubicBezTo>
                    <a:pt x="129944" y="135662"/>
                    <a:pt x="129921" y="135670"/>
                    <a:pt x="129899" y="135681"/>
                  </a:cubicBezTo>
                  <a:cubicBezTo>
                    <a:pt x="129840" y="135710"/>
                    <a:pt x="124043" y="138601"/>
                    <a:pt x="120359" y="139829"/>
                  </a:cubicBezTo>
                  <a:cubicBezTo>
                    <a:pt x="119799" y="140016"/>
                    <a:pt x="119017" y="140096"/>
                    <a:pt x="118096" y="140096"/>
                  </a:cubicBezTo>
                  <a:cubicBezTo>
                    <a:pt x="114698" y="140096"/>
                    <a:pt x="109404" y="139016"/>
                    <a:pt x="106333" y="138318"/>
                  </a:cubicBezTo>
                  <a:cubicBezTo>
                    <a:pt x="118768" y="135764"/>
                    <a:pt x="127331" y="132401"/>
                    <a:pt x="133277" y="127672"/>
                  </a:cubicBezTo>
                  <a:cubicBezTo>
                    <a:pt x="133813" y="128157"/>
                    <a:pt x="135812" y="129784"/>
                    <a:pt x="138481" y="129784"/>
                  </a:cubicBezTo>
                  <a:cubicBezTo>
                    <a:pt x="138631" y="129784"/>
                    <a:pt x="138788" y="129767"/>
                    <a:pt x="138943" y="129755"/>
                  </a:cubicBezTo>
                  <a:cubicBezTo>
                    <a:pt x="139671" y="132631"/>
                    <a:pt x="143954" y="133839"/>
                    <a:pt x="144144" y="133892"/>
                  </a:cubicBezTo>
                  <a:cubicBezTo>
                    <a:pt x="144177" y="133901"/>
                    <a:pt x="144212" y="133906"/>
                    <a:pt x="144245" y="133906"/>
                  </a:cubicBezTo>
                  <a:cubicBezTo>
                    <a:pt x="144413" y="133906"/>
                    <a:pt x="144567" y="133794"/>
                    <a:pt x="144614" y="133624"/>
                  </a:cubicBezTo>
                  <a:cubicBezTo>
                    <a:pt x="144670" y="133420"/>
                    <a:pt x="144549" y="133210"/>
                    <a:pt x="144346" y="133153"/>
                  </a:cubicBezTo>
                  <a:cubicBezTo>
                    <a:pt x="144302" y="133141"/>
                    <a:pt x="139999" y="131940"/>
                    <a:pt x="139621" y="129302"/>
                  </a:cubicBezTo>
                  <a:cubicBezTo>
                    <a:pt x="139543" y="128746"/>
                    <a:pt x="139710" y="128580"/>
                    <a:pt x="139765" y="128525"/>
                  </a:cubicBezTo>
                  <a:cubicBezTo>
                    <a:pt x="139949" y="128342"/>
                    <a:pt x="140303" y="128278"/>
                    <a:pt x="140738" y="128278"/>
                  </a:cubicBezTo>
                  <a:cubicBezTo>
                    <a:pt x="141279" y="128278"/>
                    <a:pt x="141945" y="128377"/>
                    <a:pt x="142566" y="128469"/>
                  </a:cubicBezTo>
                  <a:cubicBezTo>
                    <a:pt x="143249" y="128571"/>
                    <a:pt x="143910" y="128669"/>
                    <a:pt x="144490" y="128669"/>
                  </a:cubicBezTo>
                  <a:cubicBezTo>
                    <a:pt x="144941" y="128669"/>
                    <a:pt x="145343" y="128609"/>
                    <a:pt x="145668" y="128447"/>
                  </a:cubicBezTo>
                  <a:cubicBezTo>
                    <a:pt x="145859" y="128352"/>
                    <a:pt x="145934" y="128122"/>
                    <a:pt x="145840" y="127933"/>
                  </a:cubicBezTo>
                  <a:cubicBezTo>
                    <a:pt x="145772" y="127798"/>
                    <a:pt x="145637" y="127721"/>
                    <a:pt x="145497" y="127721"/>
                  </a:cubicBezTo>
                  <a:cubicBezTo>
                    <a:pt x="145439" y="127721"/>
                    <a:pt x="145381" y="127734"/>
                    <a:pt x="145326" y="127761"/>
                  </a:cubicBezTo>
                  <a:cubicBezTo>
                    <a:pt x="145121" y="127864"/>
                    <a:pt x="144834" y="127902"/>
                    <a:pt x="144498" y="127902"/>
                  </a:cubicBezTo>
                  <a:cubicBezTo>
                    <a:pt x="143968" y="127902"/>
                    <a:pt x="143317" y="127806"/>
                    <a:pt x="142680" y="127710"/>
                  </a:cubicBezTo>
                  <a:cubicBezTo>
                    <a:pt x="141998" y="127609"/>
                    <a:pt x="141334" y="127510"/>
                    <a:pt x="140752" y="127510"/>
                  </a:cubicBezTo>
                  <a:cubicBezTo>
                    <a:pt x="140119" y="127510"/>
                    <a:pt x="139583" y="127627"/>
                    <a:pt x="139225" y="127981"/>
                  </a:cubicBezTo>
                  <a:cubicBezTo>
                    <a:pt x="138974" y="128231"/>
                    <a:pt x="138846" y="128575"/>
                    <a:pt x="138838" y="129001"/>
                  </a:cubicBezTo>
                  <a:cubicBezTo>
                    <a:pt x="138722" y="129008"/>
                    <a:pt x="138607" y="129012"/>
                    <a:pt x="138493" y="129012"/>
                  </a:cubicBezTo>
                  <a:cubicBezTo>
                    <a:pt x="136238" y="129012"/>
                    <a:pt x="134461" y="127679"/>
                    <a:pt x="133882" y="127184"/>
                  </a:cubicBezTo>
                  <a:cubicBezTo>
                    <a:pt x="134809" y="126409"/>
                    <a:pt x="135671" y="125599"/>
                    <a:pt x="136470" y="124750"/>
                  </a:cubicBezTo>
                  <a:cubicBezTo>
                    <a:pt x="137156" y="124808"/>
                    <a:pt x="139522" y="124989"/>
                    <a:pt x="142599" y="124989"/>
                  </a:cubicBezTo>
                  <a:cubicBezTo>
                    <a:pt x="145503" y="124989"/>
                    <a:pt x="149035" y="124825"/>
                    <a:pt x="152377" y="124249"/>
                  </a:cubicBezTo>
                  <a:cubicBezTo>
                    <a:pt x="152398" y="124264"/>
                    <a:pt x="152415" y="124280"/>
                    <a:pt x="152438" y="124289"/>
                  </a:cubicBezTo>
                  <a:cubicBezTo>
                    <a:pt x="152503" y="124316"/>
                    <a:pt x="156253" y="125829"/>
                    <a:pt x="161008" y="127036"/>
                  </a:cubicBezTo>
                  <a:cubicBezTo>
                    <a:pt x="161027" y="127070"/>
                    <a:pt x="161047" y="127106"/>
                    <a:pt x="161077" y="127134"/>
                  </a:cubicBezTo>
                  <a:cubicBezTo>
                    <a:pt x="161311" y="127351"/>
                    <a:pt x="166668" y="132262"/>
                    <a:pt x="172356" y="132262"/>
                  </a:cubicBezTo>
                  <a:cubicBezTo>
                    <a:pt x="172583" y="132262"/>
                    <a:pt x="172810" y="132253"/>
                    <a:pt x="173038" y="132239"/>
                  </a:cubicBezTo>
                  <a:cubicBezTo>
                    <a:pt x="178817" y="131826"/>
                    <a:pt x="185908" y="130994"/>
                    <a:pt x="185980" y="130985"/>
                  </a:cubicBezTo>
                  <a:cubicBezTo>
                    <a:pt x="186140" y="130967"/>
                    <a:pt x="186272" y="130848"/>
                    <a:pt x="186309" y="130692"/>
                  </a:cubicBezTo>
                  <a:cubicBezTo>
                    <a:pt x="186345" y="130535"/>
                    <a:pt x="186278" y="130372"/>
                    <a:pt x="186144" y="130284"/>
                  </a:cubicBezTo>
                  <a:cubicBezTo>
                    <a:pt x="185902" y="130129"/>
                    <a:pt x="180237" y="126496"/>
                    <a:pt x="177718" y="125657"/>
                  </a:cubicBezTo>
                  <a:cubicBezTo>
                    <a:pt x="176418" y="125224"/>
                    <a:pt x="175008" y="125117"/>
                    <a:pt x="173726" y="125117"/>
                  </a:cubicBezTo>
                  <a:cubicBezTo>
                    <a:pt x="173029" y="125117"/>
                    <a:pt x="172370" y="125149"/>
                    <a:pt x="171787" y="125177"/>
                  </a:cubicBezTo>
                  <a:cubicBezTo>
                    <a:pt x="171312" y="125200"/>
                    <a:pt x="170880" y="125221"/>
                    <a:pt x="170511" y="125221"/>
                  </a:cubicBezTo>
                  <a:cubicBezTo>
                    <a:pt x="170190" y="125221"/>
                    <a:pt x="169731" y="125168"/>
                    <a:pt x="169198" y="125110"/>
                  </a:cubicBezTo>
                  <a:cubicBezTo>
                    <a:pt x="168424" y="125022"/>
                    <a:pt x="167459" y="124913"/>
                    <a:pt x="166428" y="124913"/>
                  </a:cubicBezTo>
                  <a:cubicBezTo>
                    <a:pt x="164746" y="124913"/>
                    <a:pt x="162886" y="125202"/>
                    <a:pt x="161380" y="126340"/>
                  </a:cubicBezTo>
                  <a:cubicBezTo>
                    <a:pt x="158072" y="125510"/>
                    <a:pt x="155235" y="124524"/>
                    <a:pt x="153776" y="123984"/>
                  </a:cubicBezTo>
                  <a:cubicBezTo>
                    <a:pt x="156668" y="123365"/>
                    <a:pt x="159320" y="122396"/>
                    <a:pt x="161163" y="120899"/>
                  </a:cubicBezTo>
                  <a:cubicBezTo>
                    <a:pt x="163020" y="119389"/>
                    <a:pt x="165748" y="117741"/>
                    <a:pt x="168706" y="116152"/>
                  </a:cubicBezTo>
                  <a:cubicBezTo>
                    <a:pt x="168713" y="116173"/>
                    <a:pt x="168711" y="116196"/>
                    <a:pt x="168723" y="116214"/>
                  </a:cubicBezTo>
                  <a:cubicBezTo>
                    <a:pt x="168792" y="116330"/>
                    <a:pt x="168917" y="116400"/>
                    <a:pt x="169051" y="116400"/>
                  </a:cubicBezTo>
                  <a:lnTo>
                    <a:pt x="169067" y="116400"/>
                  </a:lnTo>
                  <a:lnTo>
                    <a:pt x="177673" y="116035"/>
                  </a:lnTo>
                  <a:cubicBezTo>
                    <a:pt x="177709" y="116037"/>
                    <a:pt x="177858" y="116045"/>
                    <a:pt x="178100" y="116045"/>
                  </a:cubicBezTo>
                  <a:cubicBezTo>
                    <a:pt x="179601" y="116045"/>
                    <a:pt x="184664" y="115741"/>
                    <a:pt x="188184" y="111903"/>
                  </a:cubicBezTo>
                  <a:cubicBezTo>
                    <a:pt x="192135" y="107592"/>
                    <a:pt x="199385" y="101058"/>
                    <a:pt x="199457" y="100993"/>
                  </a:cubicBezTo>
                  <a:cubicBezTo>
                    <a:pt x="199562" y="100880"/>
                    <a:pt x="199605" y="100728"/>
                    <a:pt x="199562" y="100586"/>
                  </a:cubicBezTo>
                  <a:cubicBezTo>
                    <a:pt x="199519" y="100443"/>
                    <a:pt x="199400" y="100339"/>
                    <a:pt x="199253" y="100316"/>
                  </a:cubicBezTo>
                  <a:cubicBezTo>
                    <a:pt x="199175" y="100304"/>
                    <a:pt x="198404" y="100190"/>
                    <a:pt x="197249" y="100190"/>
                  </a:cubicBezTo>
                  <a:cubicBezTo>
                    <a:pt x="195458" y="100190"/>
                    <a:pt x="192744" y="100464"/>
                    <a:pt x="190265" y="101816"/>
                  </a:cubicBezTo>
                  <a:cubicBezTo>
                    <a:pt x="188555" y="102750"/>
                    <a:pt x="186770" y="102851"/>
                    <a:pt x="184883" y="102960"/>
                  </a:cubicBezTo>
                  <a:cubicBezTo>
                    <a:pt x="182471" y="103097"/>
                    <a:pt x="179979" y="103238"/>
                    <a:pt x="177462" y="105128"/>
                  </a:cubicBezTo>
                  <a:cubicBezTo>
                    <a:pt x="173902" y="107796"/>
                    <a:pt x="170476" y="112971"/>
                    <a:pt x="169218" y="114988"/>
                  </a:cubicBezTo>
                  <a:cubicBezTo>
                    <a:pt x="165902" y="116735"/>
                    <a:pt x="162775" y="118588"/>
                    <a:pt x="160676" y="120293"/>
                  </a:cubicBezTo>
                  <a:cubicBezTo>
                    <a:pt x="156641" y="123571"/>
                    <a:pt x="148257" y="124194"/>
                    <a:pt x="142469" y="124194"/>
                  </a:cubicBezTo>
                  <a:cubicBezTo>
                    <a:pt x="140126" y="124194"/>
                    <a:pt x="138209" y="124092"/>
                    <a:pt x="137178" y="124022"/>
                  </a:cubicBezTo>
                  <a:cubicBezTo>
                    <a:pt x="137250" y="123955"/>
                    <a:pt x="137322" y="123884"/>
                    <a:pt x="137392" y="123821"/>
                  </a:cubicBezTo>
                  <a:cubicBezTo>
                    <a:pt x="137415" y="123840"/>
                    <a:pt x="137432" y="123864"/>
                    <a:pt x="137459" y="123879"/>
                  </a:cubicBezTo>
                  <a:cubicBezTo>
                    <a:pt x="137517" y="123914"/>
                    <a:pt x="137585" y="123931"/>
                    <a:pt x="137648" y="123931"/>
                  </a:cubicBezTo>
                  <a:cubicBezTo>
                    <a:pt x="137781" y="123931"/>
                    <a:pt x="137911" y="123861"/>
                    <a:pt x="137981" y="123737"/>
                  </a:cubicBezTo>
                  <a:cubicBezTo>
                    <a:pt x="137986" y="123728"/>
                    <a:pt x="138139" y="123461"/>
                    <a:pt x="138371" y="123049"/>
                  </a:cubicBezTo>
                  <a:cubicBezTo>
                    <a:pt x="139845" y="122035"/>
                    <a:pt x="141204" y="121769"/>
                    <a:pt x="142620" y="121498"/>
                  </a:cubicBezTo>
                  <a:cubicBezTo>
                    <a:pt x="144434" y="121150"/>
                    <a:pt x="146292" y="120790"/>
                    <a:pt x="148310" y="118715"/>
                  </a:cubicBezTo>
                  <a:cubicBezTo>
                    <a:pt x="148382" y="118821"/>
                    <a:pt x="148493" y="118890"/>
                    <a:pt x="148620" y="118890"/>
                  </a:cubicBezTo>
                  <a:cubicBezTo>
                    <a:pt x="148668" y="118890"/>
                    <a:pt x="148718" y="118881"/>
                    <a:pt x="148764" y="118861"/>
                  </a:cubicBezTo>
                  <a:cubicBezTo>
                    <a:pt x="149100" y="118724"/>
                    <a:pt x="156993" y="115467"/>
                    <a:pt x="161157" y="112135"/>
                  </a:cubicBezTo>
                  <a:cubicBezTo>
                    <a:pt x="165470" y="108685"/>
                    <a:pt x="165470" y="102341"/>
                    <a:pt x="165470" y="97243"/>
                  </a:cubicBezTo>
                  <a:cubicBezTo>
                    <a:pt x="165470" y="92308"/>
                    <a:pt x="165882" y="83593"/>
                    <a:pt x="165886" y="83504"/>
                  </a:cubicBezTo>
                  <a:cubicBezTo>
                    <a:pt x="165893" y="83353"/>
                    <a:pt x="165809" y="83210"/>
                    <a:pt x="165672" y="83142"/>
                  </a:cubicBezTo>
                  <a:cubicBezTo>
                    <a:pt x="165618" y="83116"/>
                    <a:pt x="165560" y="83103"/>
                    <a:pt x="165503" y="83103"/>
                  </a:cubicBezTo>
                  <a:cubicBezTo>
                    <a:pt x="165413" y="83103"/>
                    <a:pt x="165325" y="83134"/>
                    <a:pt x="165253" y="83196"/>
                  </a:cubicBezTo>
                  <a:cubicBezTo>
                    <a:pt x="165133" y="83301"/>
                    <a:pt x="162250" y="85797"/>
                    <a:pt x="160568" y="89583"/>
                  </a:cubicBezTo>
                  <a:cubicBezTo>
                    <a:pt x="159912" y="91062"/>
                    <a:pt x="158763" y="92150"/>
                    <a:pt x="157308" y="93529"/>
                  </a:cubicBezTo>
                  <a:cubicBezTo>
                    <a:pt x="155150" y="95573"/>
                    <a:pt x="152464" y="98119"/>
                    <a:pt x="149739" y="103319"/>
                  </a:cubicBezTo>
                  <a:cubicBezTo>
                    <a:pt x="145960" y="110536"/>
                    <a:pt x="147294" y="116038"/>
                    <a:pt x="147979" y="117952"/>
                  </a:cubicBezTo>
                  <a:cubicBezTo>
                    <a:pt x="146048" y="120051"/>
                    <a:pt x="144297" y="120394"/>
                    <a:pt x="142476" y="120745"/>
                  </a:cubicBezTo>
                  <a:cubicBezTo>
                    <a:pt x="141386" y="120955"/>
                    <a:pt x="140275" y="121171"/>
                    <a:pt x="139104" y="121737"/>
                  </a:cubicBezTo>
                  <a:cubicBezTo>
                    <a:pt x="139573" y="120889"/>
                    <a:pt x="140093" y="119929"/>
                    <a:pt x="140462" y="119196"/>
                  </a:cubicBezTo>
                  <a:cubicBezTo>
                    <a:pt x="142961" y="117062"/>
                    <a:pt x="144341" y="112810"/>
                    <a:pt x="143851" y="111335"/>
                  </a:cubicBezTo>
                  <a:cubicBezTo>
                    <a:pt x="143798" y="111174"/>
                    <a:pt x="143648" y="111074"/>
                    <a:pt x="143488" y="111074"/>
                  </a:cubicBezTo>
                  <a:cubicBezTo>
                    <a:pt x="143448" y="111074"/>
                    <a:pt x="143407" y="111081"/>
                    <a:pt x="143367" y="111094"/>
                  </a:cubicBezTo>
                  <a:cubicBezTo>
                    <a:pt x="143166" y="111162"/>
                    <a:pt x="143057" y="111377"/>
                    <a:pt x="143124" y="111579"/>
                  </a:cubicBezTo>
                  <a:cubicBezTo>
                    <a:pt x="143423" y="112475"/>
                    <a:pt x="142591" y="115790"/>
                    <a:pt x="140638" y="117954"/>
                  </a:cubicBezTo>
                  <a:cubicBezTo>
                    <a:pt x="140437" y="115637"/>
                    <a:pt x="138276" y="111781"/>
                    <a:pt x="137983" y="111268"/>
                  </a:cubicBezTo>
                  <a:cubicBezTo>
                    <a:pt x="137912" y="111144"/>
                    <a:pt x="137783" y="111074"/>
                    <a:pt x="137650" y="111074"/>
                  </a:cubicBezTo>
                  <a:cubicBezTo>
                    <a:pt x="137585" y="111074"/>
                    <a:pt x="137520" y="111090"/>
                    <a:pt x="137460" y="111125"/>
                  </a:cubicBezTo>
                  <a:cubicBezTo>
                    <a:pt x="137276" y="111230"/>
                    <a:pt x="137212" y="111465"/>
                    <a:pt x="137317" y="111648"/>
                  </a:cubicBezTo>
                  <a:cubicBezTo>
                    <a:pt x="138567" y="113837"/>
                    <a:pt x="140350" y="117711"/>
                    <a:pt x="139809" y="118791"/>
                  </a:cubicBezTo>
                  <a:cubicBezTo>
                    <a:pt x="139263" y="119883"/>
                    <a:pt x="138348" y="121531"/>
                    <a:pt x="137792" y="122520"/>
                  </a:cubicBezTo>
                  <a:cubicBezTo>
                    <a:pt x="137225" y="122925"/>
                    <a:pt x="136643" y="123434"/>
                    <a:pt x="136040" y="124083"/>
                  </a:cubicBezTo>
                  <a:cubicBezTo>
                    <a:pt x="132416" y="127987"/>
                    <a:pt x="127464" y="131073"/>
                    <a:pt x="120678" y="133583"/>
                  </a:cubicBezTo>
                  <a:cubicBezTo>
                    <a:pt x="121039" y="133336"/>
                    <a:pt x="121373" y="133042"/>
                    <a:pt x="121681" y="132704"/>
                  </a:cubicBezTo>
                  <a:cubicBezTo>
                    <a:pt x="123396" y="131356"/>
                    <a:pt x="126370" y="129122"/>
                    <a:pt x="128571" y="128021"/>
                  </a:cubicBezTo>
                  <a:cubicBezTo>
                    <a:pt x="130901" y="126856"/>
                    <a:pt x="131000" y="124094"/>
                    <a:pt x="131114" y="120898"/>
                  </a:cubicBezTo>
                  <a:cubicBezTo>
                    <a:pt x="131176" y="119158"/>
                    <a:pt x="131247" y="117186"/>
                    <a:pt x="131692" y="115259"/>
                  </a:cubicBezTo>
                  <a:cubicBezTo>
                    <a:pt x="132956" y="109784"/>
                    <a:pt x="129727" y="101617"/>
                    <a:pt x="129590" y="101273"/>
                  </a:cubicBezTo>
                  <a:cubicBezTo>
                    <a:pt x="129543" y="101156"/>
                    <a:pt x="129441" y="101068"/>
                    <a:pt x="129317" y="101041"/>
                  </a:cubicBezTo>
                  <a:cubicBezTo>
                    <a:pt x="129289" y="101034"/>
                    <a:pt x="129261" y="101031"/>
                    <a:pt x="129233" y="101031"/>
                  </a:cubicBezTo>
                  <a:cubicBezTo>
                    <a:pt x="129136" y="101031"/>
                    <a:pt x="129043" y="101068"/>
                    <a:pt x="128971" y="101136"/>
                  </a:cubicBezTo>
                  <a:lnTo>
                    <a:pt x="121465" y="108224"/>
                  </a:lnTo>
                  <a:cubicBezTo>
                    <a:pt x="121442" y="108246"/>
                    <a:pt x="121422" y="108270"/>
                    <a:pt x="121406" y="108297"/>
                  </a:cubicBezTo>
                  <a:cubicBezTo>
                    <a:pt x="121162" y="108678"/>
                    <a:pt x="115482" y="117710"/>
                    <a:pt x="118052" y="122848"/>
                  </a:cubicBezTo>
                  <a:cubicBezTo>
                    <a:pt x="120469" y="127681"/>
                    <a:pt x="119690" y="133405"/>
                    <a:pt x="119682" y="133462"/>
                  </a:cubicBezTo>
                  <a:cubicBezTo>
                    <a:pt x="119680" y="133471"/>
                    <a:pt x="119688" y="133479"/>
                    <a:pt x="119686" y="133489"/>
                  </a:cubicBezTo>
                  <a:cubicBezTo>
                    <a:pt x="119680" y="133549"/>
                    <a:pt x="119689" y="133611"/>
                    <a:pt x="119716" y="133671"/>
                  </a:cubicBezTo>
                  <a:cubicBezTo>
                    <a:pt x="119718" y="133678"/>
                    <a:pt x="119718" y="133684"/>
                    <a:pt x="119721" y="133690"/>
                  </a:cubicBezTo>
                  <a:cubicBezTo>
                    <a:pt x="119722" y="133693"/>
                    <a:pt x="119722" y="133695"/>
                    <a:pt x="119723" y="133699"/>
                  </a:cubicBezTo>
                  <a:cubicBezTo>
                    <a:pt x="119760" y="133765"/>
                    <a:pt x="119811" y="133815"/>
                    <a:pt x="119872" y="133849"/>
                  </a:cubicBezTo>
                  <a:cubicBezTo>
                    <a:pt x="119873" y="133849"/>
                    <a:pt x="119873" y="133853"/>
                    <a:pt x="119874" y="133853"/>
                  </a:cubicBezTo>
                  <a:cubicBezTo>
                    <a:pt x="119888" y="133859"/>
                    <a:pt x="119904" y="133858"/>
                    <a:pt x="119916" y="133864"/>
                  </a:cubicBezTo>
                  <a:cubicBezTo>
                    <a:pt x="115776" y="135338"/>
                    <a:pt x="110977" y="136612"/>
                    <a:pt x="105394" y="137729"/>
                  </a:cubicBezTo>
                  <a:cubicBezTo>
                    <a:pt x="105129" y="137781"/>
                    <a:pt x="104866" y="137848"/>
                    <a:pt x="104602" y="137909"/>
                  </a:cubicBezTo>
                  <a:cubicBezTo>
                    <a:pt x="104171" y="137804"/>
                    <a:pt x="103915" y="137737"/>
                    <a:pt x="103896" y="137733"/>
                  </a:cubicBezTo>
                  <a:cubicBezTo>
                    <a:pt x="103866" y="137726"/>
                    <a:pt x="103837" y="137723"/>
                    <a:pt x="103807" y="137723"/>
                  </a:cubicBezTo>
                  <a:cubicBezTo>
                    <a:pt x="103636" y="137723"/>
                    <a:pt x="103476" y="137834"/>
                    <a:pt x="103430" y="138008"/>
                  </a:cubicBezTo>
                  <a:cubicBezTo>
                    <a:pt x="103414" y="138072"/>
                    <a:pt x="103419" y="138134"/>
                    <a:pt x="103435" y="138194"/>
                  </a:cubicBezTo>
                  <a:cubicBezTo>
                    <a:pt x="89207" y="141980"/>
                    <a:pt x="75341" y="155518"/>
                    <a:pt x="72410" y="158510"/>
                  </a:cubicBezTo>
                  <a:cubicBezTo>
                    <a:pt x="73691" y="153932"/>
                    <a:pt x="74940" y="149214"/>
                    <a:pt x="76163" y="144580"/>
                  </a:cubicBezTo>
                  <a:cubicBezTo>
                    <a:pt x="77242" y="140496"/>
                    <a:pt x="78330" y="136380"/>
                    <a:pt x="79442" y="132355"/>
                  </a:cubicBezTo>
                  <a:cubicBezTo>
                    <a:pt x="79454" y="132352"/>
                    <a:pt x="79465" y="132354"/>
                    <a:pt x="79477" y="132348"/>
                  </a:cubicBezTo>
                  <a:cubicBezTo>
                    <a:pt x="79675" y="132273"/>
                    <a:pt x="79776" y="132053"/>
                    <a:pt x="79702" y="131854"/>
                  </a:cubicBezTo>
                  <a:cubicBezTo>
                    <a:pt x="79700" y="131848"/>
                    <a:pt x="79675" y="131786"/>
                    <a:pt x="79630" y="131669"/>
                  </a:cubicBezTo>
                  <a:cubicBezTo>
                    <a:pt x="81870" y="123604"/>
                    <a:pt x="84215" y="115942"/>
                    <a:pt x="86794" y="109703"/>
                  </a:cubicBezTo>
                  <a:cubicBezTo>
                    <a:pt x="86963" y="109663"/>
                    <a:pt x="87091" y="109517"/>
                    <a:pt x="87091" y="109338"/>
                  </a:cubicBezTo>
                  <a:cubicBezTo>
                    <a:pt x="87091" y="109306"/>
                    <a:pt x="87091" y="109185"/>
                    <a:pt x="87088" y="109000"/>
                  </a:cubicBezTo>
                  <a:cubicBezTo>
                    <a:pt x="88497" y="105679"/>
                    <a:pt x="89973" y="102785"/>
                    <a:pt x="91541" y="100483"/>
                  </a:cubicBezTo>
                  <a:cubicBezTo>
                    <a:pt x="93059" y="99938"/>
                    <a:pt x="106692" y="94914"/>
                    <a:pt x="108336" y="89435"/>
                  </a:cubicBezTo>
                  <a:cubicBezTo>
                    <a:pt x="109474" y="85645"/>
                    <a:pt x="114855" y="84561"/>
                    <a:pt x="118417" y="83843"/>
                  </a:cubicBezTo>
                  <a:cubicBezTo>
                    <a:pt x="119915" y="83542"/>
                    <a:pt x="120996" y="83324"/>
                    <a:pt x="121524" y="82972"/>
                  </a:cubicBezTo>
                  <a:cubicBezTo>
                    <a:pt x="122786" y="82130"/>
                    <a:pt x="127871" y="79474"/>
                    <a:pt x="132806" y="79474"/>
                  </a:cubicBezTo>
                  <a:cubicBezTo>
                    <a:pt x="133590" y="79474"/>
                    <a:pt x="134371" y="79541"/>
                    <a:pt x="135133" y="79694"/>
                  </a:cubicBezTo>
                  <a:cubicBezTo>
                    <a:pt x="135618" y="79791"/>
                    <a:pt x="136111" y="79835"/>
                    <a:pt x="136606" y="79835"/>
                  </a:cubicBezTo>
                  <a:cubicBezTo>
                    <a:pt x="138599" y="79835"/>
                    <a:pt x="140631" y="79117"/>
                    <a:pt x="142376" y="78234"/>
                  </a:cubicBezTo>
                  <a:cubicBezTo>
                    <a:pt x="142465" y="78242"/>
                    <a:pt x="142553" y="78247"/>
                    <a:pt x="142642" y="78247"/>
                  </a:cubicBezTo>
                  <a:cubicBezTo>
                    <a:pt x="143005" y="78247"/>
                    <a:pt x="143363" y="78169"/>
                    <a:pt x="143716" y="77992"/>
                  </a:cubicBezTo>
                  <a:cubicBezTo>
                    <a:pt x="143906" y="77897"/>
                    <a:pt x="143982" y="77668"/>
                    <a:pt x="143888" y="77478"/>
                  </a:cubicBezTo>
                  <a:cubicBezTo>
                    <a:pt x="143877" y="77455"/>
                    <a:pt x="143863" y="77434"/>
                    <a:pt x="143848" y="77415"/>
                  </a:cubicBezTo>
                  <a:cubicBezTo>
                    <a:pt x="144009" y="77317"/>
                    <a:pt x="144169" y="77218"/>
                    <a:pt x="144322" y="77122"/>
                  </a:cubicBezTo>
                  <a:cubicBezTo>
                    <a:pt x="146308" y="75863"/>
                    <a:pt x="147641" y="74649"/>
                    <a:pt x="147696" y="74597"/>
                  </a:cubicBezTo>
                  <a:cubicBezTo>
                    <a:pt x="147789" y="74511"/>
                    <a:pt x="147834" y="74386"/>
                    <a:pt x="147817" y="74261"/>
                  </a:cubicBezTo>
                  <a:cubicBezTo>
                    <a:pt x="147798" y="74136"/>
                    <a:pt x="147720" y="74029"/>
                    <a:pt x="147609" y="73972"/>
                  </a:cubicBezTo>
                  <a:cubicBezTo>
                    <a:pt x="147497" y="73916"/>
                    <a:pt x="136326" y="68372"/>
                    <a:pt x="128007" y="67818"/>
                  </a:cubicBezTo>
                  <a:cubicBezTo>
                    <a:pt x="127686" y="67797"/>
                    <a:pt x="127372" y="67786"/>
                    <a:pt x="127067" y="67786"/>
                  </a:cubicBezTo>
                  <a:cubicBezTo>
                    <a:pt x="122227" y="67786"/>
                    <a:pt x="119316" y="70403"/>
                    <a:pt x="116498" y="72935"/>
                  </a:cubicBezTo>
                  <a:cubicBezTo>
                    <a:pt x="114779" y="74480"/>
                    <a:pt x="113156" y="75941"/>
                    <a:pt x="111162" y="76737"/>
                  </a:cubicBezTo>
                  <a:cubicBezTo>
                    <a:pt x="109681" y="77331"/>
                    <a:pt x="108730" y="78278"/>
                    <a:pt x="108334" y="79555"/>
                  </a:cubicBezTo>
                  <a:cubicBezTo>
                    <a:pt x="107490" y="82271"/>
                    <a:pt x="109457" y="85545"/>
                    <a:pt x="109821" y="86117"/>
                  </a:cubicBezTo>
                  <a:cubicBezTo>
                    <a:pt x="108790" y="86911"/>
                    <a:pt x="107992" y="87918"/>
                    <a:pt x="107601" y="89213"/>
                  </a:cubicBezTo>
                  <a:cubicBezTo>
                    <a:pt x="106266" y="93666"/>
                    <a:pt x="95710" y="98062"/>
                    <a:pt x="92257" y="99394"/>
                  </a:cubicBezTo>
                  <a:cubicBezTo>
                    <a:pt x="95371" y="94479"/>
                    <a:pt x="98707" y="86568"/>
                    <a:pt x="102225" y="78222"/>
                  </a:cubicBezTo>
                  <a:cubicBezTo>
                    <a:pt x="103314" y="75640"/>
                    <a:pt x="104426" y="73003"/>
                    <a:pt x="105563" y="70371"/>
                  </a:cubicBezTo>
                  <a:cubicBezTo>
                    <a:pt x="108484" y="68820"/>
                    <a:pt x="118862" y="62970"/>
                    <a:pt x="122753" y="56160"/>
                  </a:cubicBezTo>
                  <a:cubicBezTo>
                    <a:pt x="124072" y="53850"/>
                    <a:pt x="125649" y="53102"/>
                    <a:pt x="127378" y="53102"/>
                  </a:cubicBezTo>
                  <a:cubicBezTo>
                    <a:pt x="128925" y="53102"/>
                    <a:pt x="130595" y="53702"/>
                    <a:pt x="132309" y="54319"/>
                  </a:cubicBezTo>
                  <a:cubicBezTo>
                    <a:pt x="134081" y="54957"/>
                    <a:pt x="135895" y="55609"/>
                    <a:pt x="137640" y="55609"/>
                  </a:cubicBezTo>
                  <a:cubicBezTo>
                    <a:pt x="138373" y="55609"/>
                    <a:pt x="139094" y="55494"/>
                    <a:pt x="139795" y="55214"/>
                  </a:cubicBezTo>
                  <a:cubicBezTo>
                    <a:pt x="145261" y="53026"/>
                    <a:pt x="155201" y="50807"/>
                    <a:pt x="155301" y="50785"/>
                  </a:cubicBezTo>
                  <a:cubicBezTo>
                    <a:pt x="155479" y="50745"/>
                    <a:pt x="155605" y="50586"/>
                    <a:pt x="155600" y="50404"/>
                  </a:cubicBezTo>
                  <a:cubicBezTo>
                    <a:pt x="155596" y="50221"/>
                    <a:pt x="155463" y="50066"/>
                    <a:pt x="155284" y="50034"/>
                  </a:cubicBezTo>
                  <a:cubicBezTo>
                    <a:pt x="155190" y="50017"/>
                    <a:pt x="145787" y="48336"/>
                    <a:pt x="138136" y="45057"/>
                  </a:cubicBezTo>
                  <a:cubicBezTo>
                    <a:pt x="137031" y="44583"/>
                    <a:pt x="135969" y="44379"/>
                    <a:pt x="134958" y="44379"/>
                  </a:cubicBezTo>
                  <a:cubicBezTo>
                    <a:pt x="128642" y="44379"/>
                    <a:pt x="124355" y="52362"/>
                    <a:pt x="124306" y="52456"/>
                  </a:cubicBezTo>
                  <a:cubicBezTo>
                    <a:pt x="124225" y="52610"/>
                    <a:pt x="124257" y="52798"/>
                    <a:pt x="124385" y="52916"/>
                  </a:cubicBezTo>
                  <a:cubicBezTo>
                    <a:pt x="124452" y="52980"/>
                    <a:pt x="124539" y="53014"/>
                    <a:pt x="124628" y="53018"/>
                  </a:cubicBezTo>
                  <a:cubicBezTo>
                    <a:pt x="123718" y="53550"/>
                    <a:pt x="122864" y="54429"/>
                    <a:pt x="122090" y="55781"/>
                  </a:cubicBezTo>
                  <a:cubicBezTo>
                    <a:pt x="118661" y="61782"/>
                    <a:pt x="109724" y="67189"/>
                    <a:pt x="106064" y="69224"/>
                  </a:cubicBezTo>
                  <a:cubicBezTo>
                    <a:pt x="106483" y="68262"/>
                    <a:pt x="106908" y="67301"/>
                    <a:pt x="107334" y="66345"/>
                  </a:cubicBezTo>
                  <a:cubicBezTo>
                    <a:pt x="107360" y="66350"/>
                    <a:pt x="107386" y="66360"/>
                    <a:pt x="107413" y="66360"/>
                  </a:cubicBezTo>
                  <a:cubicBezTo>
                    <a:pt x="107427" y="66360"/>
                    <a:pt x="107440" y="66359"/>
                    <a:pt x="107452" y="66358"/>
                  </a:cubicBezTo>
                  <a:cubicBezTo>
                    <a:pt x="107662" y="66337"/>
                    <a:pt x="107816" y="66149"/>
                    <a:pt x="107795" y="65939"/>
                  </a:cubicBezTo>
                  <a:cubicBezTo>
                    <a:pt x="107778" y="65768"/>
                    <a:pt x="107758" y="65606"/>
                    <a:pt x="107740" y="65438"/>
                  </a:cubicBezTo>
                  <a:cubicBezTo>
                    <a:pt x="113026" y="53710"/>
                    <a:pt x="118880" y="42883"/>
                    <a:pt x="125580" y="38517"/>
                  </a:cubicBezTo>
                  <a:cubicBezTo>
                    <a:pt x="125634" y="38546"/>
                    <a:pt x="125694" y="38564"/>
                    <a:pt x="125755" y="38564"/>
                  </a:cubicBezTo>
                  <a:cubicBezTo>
                    <a:pt x="125756" y="38564"/>
                    <a:pt x="125756" y="38565"/>
                    <a:pt x="125757" y="38565"/>
                  </a:cubicBezTo>
                  <a:cubicBezTo>
                    <a:pt x="125788" y="38565"/>
                    <a:pt x="125819" y="38563"/>
                    <a:pt x="125850" y="38554"/>
                  </a:cubicBezTo>
                  <a:cubicBezTo>
                    <a:pt x="126311" y="38438"/>
                    <a:pt x="137165" y="35680"/>
                    <a:pt x="139441" y="31126"/>
                  </a:cubicBezTo>
                  <a:cubicBezTo>
                    <a:pt x="141672" y="26667"/>
                    <a:pt x="142769" y="15351"/>
                    <a:pt x="142815" y="14871"/>
                  </a:cubicBezTo>
                  <a:cubicBezTo>
                    <a:pt x="142830" y="14710"/>
                    <a:pt x="142743" y="14556"/>
                    <a:pt x="142597" y="14489"/>
                  </a:cubicBezTo>
                  <a:cubicBezTo>
                    <a:pt x="142545" y="14464"/>
                    <a:pt x="142490" y="14452"/>
                    <a:pt x="142435" y="14452"/>
                  </a:cubicBezTo>
                  <a:cubicBezTo>
                    <a:pt x="142335" y="14452"/>
                    <a:pt x="142236" y="14491"/>
                    <a:pt x="142162" y="14565"/>
                  </a:cubicBezTo>
                  <a:cubicBezTo>
                    <a:pt x="142090" y="14638"/>
                    <a:pt x="134865" y="21877"/>
                    <a:pt x="129908" y="27935"/>
                  </a:cubicBezTo>
                  <a:cubicBezTo>
                    <a:pt x="125800" y="32957"/>
                    <a:pt x="125362" y="36515"/>
                    <a:pt x="125355" y="37757"/>
                  </a:cubicBezTo>
                  <a:cubicBezTo>
                    <a:pt x="122338" y="39668"/>
                    <a:pt x="119502" y="42829"/>
                    <a:pt x="116819" y="46775"/>
                  </a:cubicBezTo>
                  <a:cubicBezTo>
                    <a:pt x="116461" y="45527"/>
                    <a:pt x="116394" y="43965"/>
                    <a:pt x="116460" y="42339"/>
                  </a:cubicBezTo>
                  <a:cubicBezTo>
                    <a:pt x="117138" y="42275"/>
                    <a:pt x="121078" y="41753"/>
                    <a:pt x="122759" y="38105"/>
                  </a:cubicBezTo>
                  <a:cubicBezTo>
                    <a:pt x="122847" y="37912"/>
                    <a:pt x="122763" y="37685"/>
                    <a:pt x="122571" y="37597"/>
                  </a:cubicBezTo>
                  <a:cubicBezTo>
                    <a:pt x="122518" y="37573"/>
                    <a:pt x="122463" y="37561"/>
                    <a:pt x="122410" y="37561"/>
                  </a:cubicBezTo>
                  <a:cubicBezTo>
                    <a:pt x="122265" y="37561"/>
                    <a:pt x="122127" y="37644"/>
                    <a:pt x="122062" y="37785"/>
                  </a:cubicBezTo>
                  <a:cubicBezTo>
                    <a:pt x="121173" y="39712"/>
                    <a:pt x="119529" y="40665"/>
                    <a:pt x="118225" y="41135"/>
                  </a:cubicBezTo>
                  <a:cubicBezTo>
                    <a:pt x="120702" y="38829"/>
                    <a:pt x="120376" y="33958"/>
                    <a:pt x="120358" y="33728"/>
                  </a:cubicBezTo>
                  <a:cubicBezTo>
                    <a:pt x="120342" y="33528"/>
                    <a:pt x="120176" y="33374"/>
                    <a:pt x="119978" y="33374"/>
                  </a:cubicBezTo>
                  <a:cubicBezTo>
                    <a:pt x="119968" y="33374"/>
                    <a:pt x="119958" y="33374"/>
                    <a:pt x="119948" y="33375"/>
                  </a:cubicBezTo>
                  <a:cubicBezTo>
                    <a:pt x="119738" y="33390"/>
                    <a:pt x="119578" y="33574"/>
                    <a:pt x="119595" y="33784"/>
                  </a:cubicBezTo>
                  <a:cubicBezTo>
                    <a:pt x="119599" y="33842"/>
                    <a:pt x="119992" y="39602"/>
                    <a:pt x="116887" y="41157"/>
                  </a:cubicBezTo>
                  <a:cubicBezTo>
                    <a:pt x="116762" y="41222"/>
                    <a:pt x="116637" y="41269"/>
                    <a:pt x="116516" y="41305"/>
                  </a:cubicBezTo>
                  <a:cubicBezTo>
                    <a:pt x="116589" y="40238"/>
                    <a:pt x="116698" y="39175"/>
                    <a:pt x="116802" y="38191"/>
                  </a:cubicBezTo>
                  <a:cubicBezTo>
                    <a:pt x="117018" y="36157"/>
                    <a:pt x="117173" y="34687"/>
                    <a:pt x="116918" y="33996"/>
                  </a:cubicBezTo>
                  <a:cubicBezTo>
                    <a:pt x="116861" y="33842"/>
                    <a:pt x="116714" y="33747"/>
                    <a:pt x="116557" y="33747"/>
                  </a:cubicBezTo>
                  <a:cubicBezTo>
                    <a:pt x="116514" y="33747"/>
                    <a:pt x="116469" y="33754"/>
                    <a:pt x="116426" y="33770"/>
                  </a:cubicBezTo>
                  <a:cubicBezTo>
                    <a:pt x="116228" y="33844"/>
                    <a:pt x="116126" y="34063"/>
                    <a:pt x="116199" y="34262"/>
                  </a:cubicBezTo>
                  <a:cubicBezTo>
                    <a:pt x="116392" y="34784"/>
                    <a:pt x="116221" y="36399"/>
                    <a:pt x="116040" y="38109"/>
                  </a:cubicBezTo>
                  <a:cubicBezTo>
                    <a:pt x="115933" y="39122"/>
                    <a:pt x="115820" y="40217"/>
                    <a:pt x="115747" y="41318"/>
                  </a:cubicBezTo>
                  <a:cubicBezTo>
                    <a:pt x="115645" y="41291"/>
                    <a:pt x="115543" y="41258"/>
                    <a:pt x="115443" y="41208"/>
                  </a:cubicBezTo>
                  <a:cubicBezTo>
                    <a:pt x="113862" y="40429"/>
                    <a:pt x="112880" y="36928"/>
                    <a:pt x="112633" y="35645"/>
                  </a:cubicBezTo>
                  <a:cubicBezTo>
                    <a:pt x="112598" y="35462"/>
                    <a:pt x="112440" y="35333"/>
                    <a:pt x="112259" y="35333"/>
                  </a:cubicBezTo>
                  <a:cubicBezTo>
                    <a:pt x="112235" y="35333"/>
                    <a:pt x="112210" y="35336"/>
                    <a:pt x="112185" y="35340"/>
                  </a:cubicBezTo>
                  <a:cubicBezTo>
                    <a:pt x="111978" y="35381"/>
                    <a:pt x="111841" y="35582"/>
                    <a:pt x="111881" y="35788"/>
                  </a:cubicBezTo>
                  <a:cubicBezTo>
                    <a:pt x="111920" y="35992"/>
                    <a:pt x="112858" y="40786"/>
                    <a:pt x="115103" y="41896"/>
                  </a:cubicBezTo>
                  <a:cubicBezTo>
                    <a:pt x="115299" y="41993"/>
                    <a:pt x="115499" y="42049"/>
                    <a:pt x="115703" y="42087"/>
                  </a:cubicBezTo>
                  <a:cubicBezTo>
                    <a:pt x="115609" y="44068"/>
                    <a:pt x="115682" y="46017"/>
                    <a:pt x="116226" y="47489"/>
                  </a:cubicBezTo>
                  <a:cubicBezTo>
                    <a:pt x="116238" y="47522"/>
                    <a:pt x="116268" y="47541"/>
                    <a:pt x="116288" y="47569"/>
                  </a:cubicBezTo>
                  <a:cubicBezTo>
                    <a:pt x="114850" y="49752"/>
                    <a:pt x="113456" y="52151"/>
                    <a:pt x="112101" y="54697"/>
                  </a:cubicBezTo>
                  <a:cubicBezTo>
                    <a:pt x="111565" y="52063"/>
                    <a:pt x="109626" y="41759"/>
                    <a:pt x="110681" y="35217"/>
                  </a:cubicBezTo>
                  <a:lnTo>
                    <a:pt x="110681" y="35217"/>
                  </a:lnTo>
                  <a:cubicBezTo>
                    <a:pt x="110695" y="35219"/>
                    <a:pt x="110706" y="35229"/>
                    <a:pt x="110720" y="35230"/>
                  </a:cubicBezTo>
                  <a:cubicBezTo>
                    <a:pt x="110730" y="35232"/>
                    <a:pt x="110737" y="35232"/>
                    <a:pt x="110747" y="35232"/>
                  </a:cubicBezTo>
                  <a:cubicBezTo>
                    <a:pt x="110879" y="35232"/>
                    <a:pt x="111002" y="35163"/>
                    <a:pt x="111072" y="35052"/>
                  </a:cubicBezTo>
                  <a:cubicBezTo>
                    <a:pt x="111129" y="34962"/>
                    <a:pt x="116683" y="25883"/>
                    <a:pt x="115018" y="12012"/>
                  </a:cubicBezTo>
                  <a:cubicBezTo>
                    <a:pt x="114598" y="8508"/>
                    <a:pt x="111243" y="572"/>
                    <a:pt x="111100" y="235"/>
                  </a:cubicBezTo>
                  <a:cubicBezTo>
                    <a:pt x="111041" y="99"/>
                    <a:pt x="110912" y="9"/>
                    <a:pt x="110765" y="3"/>
                  </a:cubicBezTo>
                  <a:cubicBezTo>
                    <a:pt x="110751" y="1"/>
                    <a:pt x="110738" y="0"/>
                    <a:pt x="110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4801900" y="35411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9" y="0"/>
                  </a:moveTo>
                  <a:cubicBezTo>
                    <a:pt x="421" y="0"/>
                    <a:pt x="1" y="419"/>
                    <a:pt x="1" y="937"/>
                  </a:cubicBezTo>
                  <a:cubicBezTo>
                    <a:pt x="1" y="1455"/>
                    <a:pt x="420" y="1875"/>
                    <a:pt x="939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5" y="0"/>
                    <a:pt x="9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4762700" y="3679225"/>
              <a:ext cx="52300" cy="46925"/>
            </a:xfrm>
            <a:custGeom>
              <a:avLst/>
              <a:gdLst/>
              <a:ahLst/>
              <a:cxnLst/>
              <a:rect l="l" t="t" r="r" b="b"/>
              <a:pathLst>
                <a:path w="2092" h="1877" extrusionOk="0">
                  <a:moveTo>
                    <a:pt x="1044" y="0"/>
                  </a:moveTo>
                  <a:cubicBezTo>
                    <a:pt x="640" y="0"/>
                    <a:pt x="268" y="264"/>
                    <a:pt x="146" y="671"/>
                  </a:cubicBezTo>
                  <a:cubicBezTo>
                    <a:pt x="0" y="1169"/>
                    <a:pt x="283" y="1690"/>
                    <a:pt x="778" y="1837"/>
                  </a:cubicBezTo>
                  <a:cubicBezTo>
                    <a:pt x="867" y="1864"/>
                    <a:pt x="956" y="1876"/>
                    <a:pt x="1044" y="1876"/>
                  </a:cubicBezTo>
                  <a:cubicBezTo>
                    <a:pt x="1449" y="1876"/>
                    <a:pt x="1822" y="1612"/>
                    <a:pt x="1944" y="1205"/>
                  </a:cubicBezTo>
                  <a:cubicBezTo>
                    <a:pt x="2092" y="708"/>
                    <a:pt x="1809" y="187"/>
                    <a:pt x="1312" y="40"/>
                  </a:cubicBezTo>
                  <a:cubicBezTo>
                    <a:pt x="1223" y="13"/>
                    <a:pt x="1132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1956525" y="2592675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8" y="0"/>
                  </a:moveTo>
                  <a:cubicBezTo>
                    <a:pt x="421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8" y="1875"/>
                  </a:cubicBezTo>
                  <a:cubicBezTo>
                    <a:pt x="1455" y="1875"/>
                    <a:pt x="1875" y="1456"/>
                    <a:pt x="1875" y="938"/>
                  </a:cubicBezTo>
                  <a:cubicBezTo>
                    <a:pt x="1875" y="421"/>
                    <a:pt x="1455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2013850" y="251190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1"/>
                    <a:pt x="1455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2058125" y="24337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extrusionOk="0">
                  <a:moveTo>
                    <a:pt x="937" y="0"/>
                  </a:moveTo>
                  <a:cubicBezTo>
                    <a:pt x="421" y="0"/>
                    <a:pt x="0" y="419"/>
                    <a:pt x="0" y="937"/>
                  </a:cubicBezTo>
                  <a:cubicBezTo>
                    <a:pt x="0" y="1455"/>
                    <a:pt x="419" y="1875"/>
                    <a:pt x="937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19"/>
                    <a:pt x="1456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2561025" y="2650025"/>
              <a:ext cx="46875" cy="46900"/>
            </a:xfrm>
            <a:custGeom>
              <a:avLst/>
              <a:gdLst/>
              <a:ahLst/>
              <a:cxnLst/>
              <a:rect l="l" t="t" r="r" b="b"/>
              <a:pathLst>
                <a:path w="1875" h="1876" extrusionOk="0">
                  <a:moveTo>
                    <a:pt x="940" y="0"/>
                  </a:moveTo>
                  <a:cubicBezTo>
                    <a:pt x="939" y="0"/>
                    <a:pt x="939" y="0"/>
                    <a:pt x="938" y="0"/>
                  </a:cubicBezTo>
                  <a:cubicBezTo>
                    <a:pt x="420" y="0"/>
                    <a:pt x="0" y="420"/>
                    <a:pt x="0" y="937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5" y="1875"/>
                    <a:pt x="1875" y="1456"/>
                    <a:pt x="1875" y="937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2654825" y="2709925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38" y="0"/>
                  </a:move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19" y="1875"/>
                    <a:pt x="938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1"/>
                    <a:pt x="1456" y="0"/>
                    <a:pt x="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2714750" y="264480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1" y="0"/>
                  </a:moveTo>
                  <a:cubicBezTo>
                    <a:pt x="940" y="0"/>
                    <a:pt x="940" y="0"/>
                    <a:pt x="939" y="0"/>
                  </a:cubicBezTo>
                  <a:cubicBezTo>
                    <a:pt x="420" y="0"/>
                    <a:pt x="0" y="420"/>
                    <a:pt x="0" y="938"/>
                  </a:cubicBezTo>
                  <a:cubicBezTo>
                    <a:pt x="0" y="1455"/>
                    <a:pt x="420" y="1875"/>
                    <a:pt x="939" y="1875"/>
                  </a:cubicBezTo>
                  <a:cubicBezTo>
                    <a:pt x="1456" y="1875"/>
                    <a:pt x="1876" y="1456"/>
                    <a:pt x="1876" y="938"/>
                  </a:cubicBezTo>
                  <a:cubicBezTo>
                    <a:pt x="1876" y="420"/>
                    <a:pt x="1457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3952200" y="1210700"/>
              <a:ext cx="64800" cy="57375"/>
            </a:xfrm>
            <a:custGeom>
              <a:avLst/>
              <a:gdLst/>
              <a:ahLst/>
              <a:cxnLst/>
              <a:rect l="l" t="t" r="r" b="b"/>
              <a:pathLst>
                <a:path w="2592" h="2295" extrusionOk="0">
                  <a:moveTo>
                    <a:pt x="1296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1" y="950"/>
                    <a:pt x="220" y="1544"/>
                  </a:cubicBezTo>
                  <a:cubicBezTo>
                    <a:pt x="391" y="2008"/>
                    <a:pt x="829" y="2295"/>
                    <a:pt x="1295" y="2295"/>
                  </a:cubicBezTo>
                  <a:cubicBezTo>
                    <a:pt x="1427" y="2295"/>
                    <a:pt x="1562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2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4061025" y="1159400"/>
              <a:ext cx="64775" cy="57375"/>
            </a:xfrm>
            <a:custGeom>
              <a:avLst/>
              <a:gdLst/>
              <a:ahLst/>
              <a:cxnLst/>
              <a:rect l="l" t="t" r="r" b="b"/>
              <a:pathLst>
                <a:path w="2591" h="2295" extrusionOk="0">
                  <a:moveTo>
                    <a:pt x="1297" y="0"/>
                  </a:moveTo>
                  <a:cubicBezTo>
                    <a:pt x="1164" y="0"/>
                    <a:pt x="1030" y="23"/>
                    <a:pt x="899" y="72"/>
                  </a:cubicBezTo>
                  <a:cubicBezTo>
                    <a:pt x="305" y="292"/>
                    <a:pt x="0" y="950"/>
                    <a:pt x="221" y="1544"/>
                  </a:cubicBezTo>
                  <a:cubicBezTo>
                    <a:pt x="391" y="2008"/>
                    <a:pt x="828" y="2295"/>
                    <a:pt x="1295" y="2295"/>
                  </a:cubicBezTo>
                  <a:cubicBezTo>
                    <a:pt x="1427" y="2295"/>
                    <a:pt x="1561" y="2272"/>
                    <a:pt x="1693" y="2223"/>
                  </a:cubicBezTo>
                  <a:cubicBezTo>
                    <a:pt x="2287" y="2003"/>
                    <a:pt x="2591" y="1345"/>
                    <a:pt x="2372" y="751"/>
                  </a:cubicBezTo>
                  <a:cubicBezTo>
                    <a:pt x="2201" y="287"/>
                    <a:pt x="1763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4162200" y="1177600"/>
              <a:ext cx="64800" cy="57350"/>
            </a:xfrm>
            <a:custGeom>
              <a:avLst/>
              <a:gdLst/>
              <a:ahLst/>
              <a:cxnLst/>
              <a:rect l="l" t="t" r="r" b="b"/>
              <a:pathLst>
                <a:path w="2592" h="2294" extrusionOk="0">
                  <a:moveTo>
                    <a:pt x="1294" y="0"/>
                  </a:moveTo>
                  <a:cubicBezTo>
                    <a:pt x="1162" y="0"/>
                    <a:pt x="1029" y="23"/>
                    <a:pt x="899" y="71"/>
                  </a:cubicBezTo>
                  <a:cubicBezTo>
                    <a:pt x="305" y="291"/>
                    <a:pt x="1" y="949"/>
                    <a:pt x="220" y="1544"/>
                  </a:cubicBezTo>
                  <a:cubicBezTo>
                    <a:pt x="391" y="2007"/>
                    <a:pt x="829" y="2294"/>
                    <a:pt x="1294" y="2294"/>
                  </a:cubicBezTo>
                  <a:cubicBezTo>
                    <a:pt x="1426" y="2294"/>
                    <a:pt x="1561" y="2271"/>
                    <a:pt x="1692" y="2222"/>
                  </a:cubicBezTo>
                  <a:cubicBezTo>
                    <a:pt x="2287" y="2003"/>
                    <a:pt x="2591" y="1345"/>
                    <a:pt x="2371" y="750"/>
                  </a:cubicBezTo>
                  <a:cubicBezTo>
                    <a:pt x="2200" y="287"/>
                    <a:pt x="1760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4212700" y="1269450"/>
              <a:ext cx="64775" cy="57350"/>
            </a:xfrm>
            <a:custGeom>
              <a:avLst/>
              <a:gdLst/>
              <a:ahLst/>
              <a:cxnLst/>
              <a:rect l="l" t="t" r="r" b="b"/>
              <a:pathLst>
                <a:path w="2591" h="2294" extrusionOk="0">
                  <a:moveTo>
                    <a:pt x="1296" y="0"/>
                  </a:moveTo>
                  <a:cubicBezTo>
                    <a:pt x="1164" y="0"/>
                    <a:pt x="1030" y="23"/>
                    <a:pt x="899" y="71"/>
                  </a:cubicBezTo>
                  <a:cubicBezTo>
                    <a:pt x="305" y="290"/>
                    <a:pt x="0" y="948"/>
                    <a:pt x="221" y="1543"/>
                  </a:cubicBezTo>
                  <a:cubicBezTo>
                    <a:pt x="391" y="2007"/>
                    <a:pt x="829" y="2294"/>
                    <a:pt x="1296" y="2294"/>
                  </a:cubicBezTo>
                  <a:cubicBezTo>
                    <a:pt x="1428" y="2294"/>
                    <a:pt x="1562" y="2271"/>
                    <a:pt x="1693" y="2223"/>
                  </a:cubicBezTo>
                  <a:cubicBezTo>
                    <a:pt x="2287" y="2002"/>
                    <a:pt x="2591" y="1344"/>
                    <a:pt x="2372" y="749"/>
                  </a:cubicBezTo>
                  <a:cubicBezTo>
                    <a:pt x="2201" y="287"/>
                    <a:pt x="1763" y="0"/>
                    <a:pt x="12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3540725" y="18109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8"/>
                    <a:pt x="1" y="1044"/>
                  </a:cubicBezTo>
                  <a:cubicBezTo>
                    <a:pt x="1" y="1619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4"/>
                  </a:cubicBezTo>
                  <a:cubicBezTo>
                    <a:pt x="2086" y="468"/>
                    <a:pt x="1620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3691850" y="1779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6"/>
                    <a:pt x="1" y="1042"/>
                  </a:cubicBezTo>
                  <a:cubicBezTo>
                    <a:pt x="1" y="1620"/>
                    <a:pt x="468" y="2085"/>
                    <a:pt x="1043" y="2085"/>
                  </a:cubicBezTo>
                  <a:cubicBezTo>
                    <a:pt x="1618" y="2085"/>
                    <a:pt x="2086" y="1619"/>
                    <a:pt x="2086" y="1042"/>
                  </a:cubicBezTo>
                  <a:cubicBezTo>
                    <a:pt x="2086" y="468"/>
                    <a:pt x="1618" y="2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3785625" y="19151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8" y="0"/>
                    <a:pt x="1" y="467"/>
                    <a:pt x="1" y="1043"/>
                  </a:cubicBezTo>
                  <a:cubicBezTo>
                    <a:pt x="1" y="1618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2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3488600" y="187350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3" y="0"/>
                  </a:moveTo>
                  <a:cubicBezTo>
                    <a:pt x="466" y="0"/>
                    <a:pt x="1" y="467"/>
                    <a:pt x="1" y="1042"/>
                  </a:cubicBezTo>
                  <a:cubicBezTo>
                    <a:pt x="1" y="1619"/>
                    <a:pt x="468" y="2086"/>
                    <a:pt x="1043" y="2086"/>
                  </a:cubicBezTo>
                  <a:cubicBezTo>
                    <a:pt x="1618" y="2086"/>
                    <a:pt x="2086" y="1618"/>
                    <a:pt x="2086" y="1042"/>
                  </a:cubicBezTo>
                  <a:cubicBezTo>
                    <a:pt x="2086" y="467"/>
                    <a:pt x="1618" y="0"/>
                    <a:pt x="10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3499000" y="2050675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6" y="0"/>
                    <a:pt x="1" y="467"/>
                    <a:pt x="1" y="1043"/>
                  </a:cubicBezTo>
                  <a:cubicBezTo>
                    <a:pt x="1" y="1620"/>
                    <a:pt x="466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8"/>
                    <a:pt x="1620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3175900" y="2676050"/>
              <a:ext cx="52150" cy="52150"/>
            </a:xfrm>
            <a:custGeom>
              <a:avLst/>
              <a:gdLst/>
              <a:ahLst/>
              <a:cxnLst/>
              <a:rect l="l" t="t" r="r" b="b"/>
              <a:pathLst>
                <a:path w="2086" h="2086" extrusionOk="0">
                  <a:moveTo>
                    <a:pt x="1044" y="0"/>
                  </a:moveTo>
                  <a:cubicBezTo>
                    <a:pt x="469" y="0"/>
                    <a:pt x="1" y="466"/>
                    <a:pt x="1" y="1043"/>
                  </a:cubicBezTo>
                  <a:cubicBezTo>
                    <a:pt x="1" y="1620"/>
                    <a:pt x="468" y="2085"/>
                    <a:pt x="1044" y="2085"/>
                  </a:cubicBezTo>
                  <a:cubicBezTo>
                    <a:pt x="1620" y="2085"/>
                    <a:pt x="2086" y="1619"/>
                    <a:pt x="2086" y="1043"/>
                  </a:cubicBezTo>
                  <a:cubicBezTo>
                    <a:pt x="2086" y="466"/>
                    <a:pt x="1619" y="0"/>
                    <a:pt x="1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3327075" y="2676550"/>
              <a:ext cx="56825" cy="56850"/>
            </a:xfrm>
            <a:custGeom>
              <a:avLst/>
              <a:gdLst/>
              <a:ahLst/>
              <a:cxnLst/>
              <a:rect l="l" t="t" r="r" b="b"/>
              <a:pathLst>
                <a:path w="2273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6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4" y="2273"/>
                    <a:pt x="2273" y="1764"/>
                    <a:pt x="2273" y="1136"/>
                  </a:cubicBezTo>
                  <a:cubicBezTo>
                    <a:pt x="2273" y="509"/>
                    <a:pt x="1764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3197250" y="2887350"/>
              <a:ext cx="56850" cy="56850"/>
            </a:xfrm>
            <a:custGeom>
              <a:avLst/>
              <a:gdLst/>
              <a:ahLst/>
              <a:cxnLst/>
              <a:rect l="l" t="t" r="r" b="b"/>
              <a:pathLst>
                <a:path w="2274" h="2274" extrusionOk="0">
                  <a:moveTo>
                    <a:pt x="1137" y="0"/>
                  </a:moveTo>
                  <a:cubicBezTo>
                    <a:pt x="510" y="0"/>
                    <a:pt x="1" y="509"/>
                    <a:pt x="1" y="1137"/>
                  </a:cubicBezTo>
                  <a:cubicBezTo>
                    <a:pt x="1" y="1764"/>
                    <a:pt x="510" y="2273"/>
                    <a:pt x="1137" y="2273"/>
                  </a:cubicBezTo>
                  <a:cubicBezTo>
                    <a:pt x="1765" y="2273"/>
                    <a:pt x="2274" y="1764"/>
                    <a:pt x="2274" y="1137"/>
                  </a:cubicBezTo>
                  <a:cubicBezTo>
                    <a:pt x="2274" y="509"/>
                    <a:pt x="1765" y="0"/>
                    <a:pt x="1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4593450" y="3129450"/>
              <a:ext cx="46900" cy="46950"/>
            </a:xfrm>
            <a:custGeom>
              <a:avLst/>
              <a:gdLst/>
              <a:ahLst/>
              <a:cxnLst/>
              <a:rect l="l" t="t" r="r" b="b"/>
              <a:pathLst>
                <a:path w="1876" h="1878" extrusionOk="0">
                  <a:moveTo>
                    <a:pt x="940" y="0"/>
                  </a:moveTo>
                  <a:cubicBezTo>
                    <a:pt x="939" y="0"/>
                    <a:pt x="938" y="0"/>
                    <a:pt x="937" y="0"/>
                  </a:cubicBezTo>
                  <a:cubicBezTo>
                    <a:pt x="421" y="0"/>
                    <a:pt x="1" y="419"/>
                    <a:pt x="1" y="938"/>
                  </a:cubicBezTo>
                  <a:cubicBezTo>
                    <a:pt x="1" y="1457"/>
                    <a:pt x="419" y="1877"/>
                    <a:pt x="937" y="1877"/>
                  </a:cubicBezTo>
                  <a:cubicBezTo>
                    <a:pt x="1455" y="1877"/>
                    <a:pt x="1875" y="1457"/>
                    <a:pt x="1875" y="938"/>
                  </a:cubicBezTo>
                  <a:cubicBezTo>
                    <a:pt x="1875" y="420"/>
                    <a:pt x="1456" y="0"/>
                    <a:pt x="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4734125" y="3121650"/>
              <a:ext cx="46925" cy="46900"/>
            </a:xfrm>
            <a:custGeom>
              <a:avLst/>
              <a:gdLst/>
              <a:ahLst/>
              <a:cxnLst/>
              <a:rect l="l" t="t" r="r" b="b"/>
              <a:pathLst>
                <a:path w="1877" h="1876" extrusionOk="0">
                  <a:moveTo>
                    <a:pt x="942" y="0"/>
                  </a:moveTo>
                  <a:cubicBezTo>
                    <a:pt x="941" y="0"/>
                    <a:pt x="940" y="0"/>
                    <a:pt x="940" y="0"/>
                  </a:cubicBezTo>
                  <a:cubicBezTo>
                    <a:pt x="421" y="0"/>
                    <a:pt x="0" y="420"/>
                    <a:pt x="0" y="937"/>
                  </a:cubicBezTo>
                  <a:cubicBezTo>
                    <a:pt x="0" y="1455"/>
                    <a:pt x="421" y="1875"/>
                    <a:pt x="940" y="1875"/>
                  </a:cubicBezTo>
                  <a:cubicBezTo>
                    <a:pt x="1456" y="1875"/>
                    <a:pt x="1876" y="1456"/>
                    <a:pt x="1876" y="937"/>
                  </a:cubicBezTo>
                  <a:cubicBezTo>
                    <a:pt x="1876" y="420"/>
                    <a:pt x="1457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morant Unicase"/>
              <a:buNone/>
              <a:defRPr sz="3500">
                <a:solidFill>
                  <a:schemeClr val="dk1"/>
                </a:solidFill>
                <a:latin typeface="Cormorant Unicase"/>
                <a:ea typeface="Cormorant Unicase"/>
                <a:cs typeface="Cormorant Unicase"/>
                <a:sym typeface="Cormorant Unicas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morant Unicase"/>
              <a:buNone/>
              <a:defRPr sz="3500">
                <a:solidFill>
                  <a:schemeClr val="dk1"/>
                </a:solidFill>
                <a:latin typeface="Cormorant Unicase"/>
                <a:ea typeface="Cormorant Unicase"/>
                <a:cs typeface="Cormorant Unicase"/>
                <a:sym typeface="Cormorant Unicas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morant Unicase"/>
              <a:buNone/>
              <a:defRPr sz="3500">
                <a:solidFill>
                  <a:schemeClr val="dk1"/>
                </a:solidFill>
                <a:latin typeface="Cormorant Unicase"/>
                <a:ea typeface="Cormorant Unicase"/>
                <a:cs typeface="Cormorant Unicase"/>
                <a:sym typeface="Cormorant Unicas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morant Unicase"/>
              <a:buNone/>
              <a:defRPr sz="3500">
                <a:solidFill>
                  <a:schemeClr val="dk1"/>
                </a:solidFill>
                <a:latin typeface="Cormorant Unicase"/>
                <a:ea typeface="Cormorant Unicase"/>
                <a:cs typeface="Cormorant Unicase"/>
                <a:sym typeface="Cormorant Unicas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morant Unicase"/>
              <a:buNone/>
              <a:defRPr sz="3500">
                <a:solidFill>
                  <a:schemeClr val="dk1"/>
                </a:solidFill>
                <a:latin typeface="Cormorant Unicase"/>
                <a:ea typeface="Cormorant Unicase"/>
                <a:cs typeface="Cormorant Unicase"/>
                <a:sym typeface="Cormorant Unicas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morant Unicase"/>
              <a:buNone/>
              <a:defRPr sz="3500">
                <a:solidFill>
                  <a:schemeClr val="dk1"/>
                </a:solidFill>
                <a:latin typeface="Cormorant Unicase"/>
                <a:ea typeface="Cormorant Unicase"/>
                <a:cs typeface="Cormorant Unicase"/>
                <a:sym typeface="Cormorant Unicas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morant Unicase"/>
              <a:buNone/>
              <a:defRPr sz="3500">
                <a:solidFill>
                  <a:schemeClr val="dk1"/>
                </a:solidFill>
                <a:latin typeface="Cormorant Unicase"/>
                <a:ea typeface="Cormorant Unicase"/>
                <a:cs typeface="Cormorant Unicase"/>
                <a:sym typeface="Cormorant Unicas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morant Unicase"/>
              <a:buNone/>
              <a:defRPr sz="3500">
                <a:solidFill>
                  <a:schemeClr val="dk1"/>
                </a:solidFill>
                <a:latin typeface="Cormorant Unicase"/>
                <a:ea typeface="Cormorant Unicase"/>
                <a:cs typeface="Cormorant Unicase"/>
                <a:sym typeface="Cormorant Unicas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rmorant Unicase"/>
              <a:buNone/>
              <a:defRPr sz="3500">
                <a:solidFill>
                  <a:schemeClr val="dk1"/>
                </a:solidFill>
                <a:latin typeface="Cormorant Unicase"/>
                <a:ea typeface="Cormorant Unicase"/>
                <a:cs typeface="Cormorant Unicase"/>
                <a:sym typeface="Cormorant Unicas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 Light"/>
              <a:buChar char="●"/>
              <a:defRPr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 Light"/>
              <a:buChar char="○"/>
              <a:defRPr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 Light"/>
              <a:buChar char="■"/>
              <a:defRPr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 Light"/>
              <a:buChar char="●"/>
              <a:defRPr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 Light"/>
              <a:buChar char="○"/>
              <a:defRPr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 Light"/>
              <a:buChar char="■"/>
              <a:defRPr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 Light"/>
              <a:buChar char="●"/>
              <a:defRPr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 Light"/>
              <a:buChar char="○"/>
              <a:defRPr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 Light"/>
              <a:buChar char="■"/>
              <a:defRPr>
                <a:solidFill>
                  <a:schemeClr val="dk1"/>
                </a:solidFill>
                <a:latin typeface="Josefin Sans Light"/>
                <a:ea typeface="Josefin Sans Light"/>
                <a:cs typeface="Josefin Sans Light"/>
                <a:sym typeface="Josefi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40"/>
          <p:cNvSpPr txBox="1">
            <a:spLocks noGrp="1"/>
          </p:cNvSpPr>
          <p:nvPr>
            <p:ph type="ctrTitle"/>
          </p:nvPr>
        </p:nvSpPr>
        <p:spPr>
          <a:xfrm>
            <a:off x="1828800" y="1433389"/>
            <a:ext cx="5486400" cy="164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dirty="0">
                <a:latin typeface="Josefin Sans Light"/>
                <a:ea typeface="Josefin Sans Light"/>
                <a:cs typeface="Josefin Sans Light"/>
                <a:sym typeface="Josefin Sans Light"/>
              </a:rPr>
              <a:t>Organisation of Ethics Institute Genovia</a:t>
            </a:r>
            <a:endParaRPr sz="6200" dirty="0">
              <a:solidFill>
                <a:schemeClr val="dk1"/>
              </a:solidFill>
            </a:endParaRPr>
          </a:p>
        </p:txBody>
      </p:sp>
      <p:sp>
        <p:nvSpPr>
          <p:cNvPr id="1188" name="Google Shape;1188;p40"/>
          <p:cNvSpPr txBox="1">
            <a:spLocks noGrp="1"/>
          </p:cNvSpPr>
          <p:nvPr>
            <p:ph type="subTitle" idx="1"/>
          </p:nvPr>
        </p:nvSpPr>
        <p:spPr>
          <a:xfrm>
            <a:off x="2394625" y="3418650"/>
            <a:ext cx="43548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Promethean Oath &amp; Organisation Charter</a:t>
            </a:r>
            <a:endParaRPr dirty="0"/>
          </a:p>
        </p:txBody>
      </p:sp>
      <p:cxnSp>
        <p:nvCxnSpPr>
          <p:cNvPr id="1189" name="Google Shape;1189;p40"/>
          <p:cNvCxnSpPr/>
          <p:nvPr/>
        </p:nvCxnSpPr>
        <p:spPr>
          <a:xfrm>
            <a:off x="4052400" y="3248925"/>
            <a:ext cx="103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0" name="Google Shape;1190;p40"/>
          <p:cNvGrpSpPr/>
          <p:nvPr/>
        </p:nvGrpSpPr>
        <p:grpSpPr>
          <a:xfrm>
            <a:off x="4266562" y="758797"/>
            <a:ext cx="611000" cy="476781"/>
            <a:chOff x="1854625" y="1309900"/>
            <a:chExt cx="3909150" cy="3052375"/>
          </a:xfrm>
        </p:grpSpPr>
        <p:sp>
          <p:nvSpPr>
            <p:cNvPr id="1191" name="Google Shape;1191;p40"/>
            <p:cNvSpPr/>
            <p:nvPr/>
          </p:nvSpPr>
          <p:spPr>
            <a:xfrm>
              <a:off x="1854625" y="1347775"/>
              <a:ext cx="3909150" cy="3014500"/>
            </a:xfrm>
            <a:custGeom>
              <a:avLst/>
              <a:gdLst/>
              <a:ahLst/>
              <a:cxnLst/>
              <a:rect l="l" t="t" r="r" b="b"/>
              <a:pathLst>
                <a:path w="156366" h="120580" extrusionOk="0">
                  <a:moveTo>
                    <a:pt x="83797" y="1"/>
                  </a:moveTo>
                  <a:cubicBezTo>
                    <a:pt x="79696" y="1"/>
                    <a:pt x="71584" y="7988"/>
                    <a:pt x="70642" y="12522"/>
                  </a:cubicBezTo>
                  <a:cubicBezTo>
                    <a:pt x="68888" y="20966"/>
                    <a:pt x="72787" y="31528"/>
                    <a:pt x="75117" y="38468"/>
                  </a:cubicBezTo>
                  <a:cubicBezTo>
                    <a:pt x="77159" y="44548"/>
                    <a:pt x="78752" y="53828"/>
                    <a:pt x="79114" y="56033"/>
                  </a:cubicBezTo>
                  <a:cubicBezTo>
                    <a:pt x="78839" y="57308"/>
                    <a:pt x="78424" y="58553"/>
                    <a:pt x="77863" y="59765"/>
                  </a:cubicBezTo>
                  <a:cubicBezTo>
                    <a:pt x="72423" y="56965"/>
                    <a:pt x="68148" y="54364"/>
                    <a:pt x="64945" y="51553"/>
                  </a:cubicBezTo>
                  <a:cubicBezTo>
                    <a:pt x="63010" y="49648"/>
                    <a:pt x="61205" y="47966"/>
                    <a:pt x="59477" y="46455"/>
                  </a:cubicBezTo>
                  <a:cubicBezTo>
                    <a:pt x="59177" y="45048"/>
                    <a:pt x="58548" y="42189"/>
                    <a:pt x="58180" y="41068"/>
                  </a:cubicBezTo>
                  <a:cubicBezTo>
                    <a:pt x="52914" y="25084"/>
                    <a:pt x="29049" y="18257"/>
                    <a:pt x="24127" y="17860"/>
                  </a:cubicBezTo>
                  <a:cubicBezTo>
                    <a:pt x="17761" y="17348"/>
                    <a:pt x="12960" y="12393"/>
                    <a:pt x="12633" y="12393"/>
                  </a:cubicBezTo>
                  <a:cubicBezTo>
                    <a:pt x="12608" y="12393"/>
                    <a:pt x="12609" y="12422"/>
                    <a:pt x="12637" y="12483"/>
                  </a:cubicBezTo>
                  <a:cubicBezTo>
                    <a:pt x="11338" y="31361"/>
                    <a:pt x="41649" y="44805"/>
                    <a:pt x="48438" y="44805"/>
                  </a:cubicBezTo>
                  <a:cubicBezTo>
                    <a:pt x="48455" y="44805"/>
                    <a:pt x="48472" y="44805"/>
                    <a:pt x="48489" y="44805"/>
                  </a:cubicBezTo>
                  <a:cubicBezTo>
                    <a:pt x="48583" y="44804"/>
                    <a:pt x="48676" y="44803"/>
                    <a:pt x="48769" y="44803"/>
                  </a:cubicBezTo>
                  <a:cubicBezTo>
                    <a:pt x="51540" y="44803"/>
                    <a:pt x="53864" y="45221"/>
                    <a:pt x="55648" y="45710"/>
                  </a:cubicBezTo>
                  <a:cubicBezTo>
                    <a:pt x="57598" y="47288"/>
                    <a:pt x="59607" y="49060"/>
                    <a:pt x="61772" y="51116"/>
                  </a:cubicBezTo>
                  <a:cubicBezTo>
                    <a:pt x="61796" y="51148"/>
                    <a:pt x="61807" y="51187"/>
                    <a:pt x="61835" y="51216"/>
                  </a:cubicBezTo>
                  <a:cubicBezTo>
                    <a:pt x="62399" y="51804"/>
                    <a:pt x="63014" y="52375"/>
                    <a:pt x="63657" y="52942"/>
                  </a:cubicBezTo>
                  <a:cubicBezTo>
                    <a:pt x="63738" y="53020"/>
                    <a:pt x="63817" y="53098"/>
                    <a:pt x="63899" y="53178"/>
                  </a:cubicBezTo>
                  <a:cubicBezTo>
                    <a:pt x="62762" y="53308"/>
                    <a:pt x="61149" y="53465"/>
                    <a:pt x="59317" y="53557"/>
                  </a:cubicBezTo>
                  <a:cubicBezTo>
                    <a:pt x="46598" y="45929"/>
                    <a:pt x="28513" y="42793"/>
                    <a:pt x="19306" y="42793"/>
                  </a:cubicBezTo>
                  <a:cubicBezTo>
                    <a:pt x="17054" y="42793"/>
                    <a:pt x="15334" y="42980"/>
                    <a:pt x="14352" y="43335"/>
                  </a:cubicBezTo>
                  <a:cubicBezTo>
                    <a:pt x="9883" y="44952"/>
                    <a:pt x="1941" y="53038"/>
                    <a:pt x="108" y="54948"/>
                  </a:cubicBezTo>
                  <a:cubicBezTo>
                    <a:pt x="0" y="55060"/>
                    <a:pt x="88" y="55232"/>
                    <a:pt x="230" y="55232"/>
                  </a:cubicBezTo>
                  <a:cubicBezTo>
                    <a:pt x="243" y="55232"/>
                    <a:pt x="256" y="55230"/>
                    <a:pt x="269" y="55227"/>
                  </a:cubicBezTo>
                  <a:cubicBezTo>
                    <a:pt x="1738" y="54905"/>
                    <a:pt x="5938" y="54073"/>
                    <a:pt x="10235" y="54073"/>
                  </a:cubicBezTo>
                  <a:cubicBezTo>
                    <a:pt x="12996" y="54073"/>
                    <a:pt x="15796" y="54416"/>
                    <a:pt x="17938" y="55459"/>
                  </a:cubicBezTo>
                  <a:cubicBezTo>
                    <a:pt x="23302" y="58069"/>
                    <a:pt x="31954" y="61833"/>
                    <a:pt x="37451" y="61833"/>
                  </a:cubicBezTo>
                  <a:cubicBezTo>
                    <a:pt x="38387" y="61833"/>
                    <a:pt x="39231" y="61724"/>
                    <a:pt x="39952" y="61481"/>
                  </a:cubicBezTo>
                  <a:cubicBezTo>
                    <a:pt x="43716" y="60218"/>
                    <a:pt x="53369" y="56569"/>
                    <a:pt x="57797" y="54887"/>
                  </a:cubicBezTo>
                  <a:cubicBezTo>
                    <a:pt x="61188" y="54806"/>
                    <a:pt x="64106" y="54446"/>
                    <a:pt x="65273" y="54284"/>
                  </a:cubicBezTo>
                  <a:cubicBezTo>
                    <a:pt x="69150" y="57316"/>
                    <a:pt x="74229" y="60138"/>
                    <a:pt x="80654" y="63284"/>
                  </a:cubicBezTo>
                  <a:cubicBezTo>
                    <a:pt x="77760" y="63957"/>
                    <a:pt x="74946" y="64981"/>
                    <a:pt x="72309" y="66200"/>
                  </a:cubicBezTo>
                  <a:cubicBezTo>
                    <a:pt x="67615" y="66508"/>
                    <a:pt x="58065" y="67651"/>
                    <a:pt x="47276" y="71865"/>
                  </a:cubicBezTo>
                  <a:cubicBezTo>
                    <a:pt x="34243" y="76956"/>
                    <a:pt x="25000" y="85385"/>
                    <a:pt x="22550" y="87768"/>
                  </a:cubicBezTo>
                  <a:cubicBezTo>
                    <a:pt x="22148" y="87784"/>
                    <a:pt x="22310" y="89011"/>
                    <a:pt x="22979" y="89011"/>
                  </a:cubicBezTo>
                  <a:cubicBezTo>
                    <a:pt x="22988" y="89011"/>
                    <a:pt x="22997" y="89011"/>
                    <a:pt x="23007" y="89010"/>
                  </a:cubicBezTo>
                  <a:cubicBezTo>
                    <a:pt x="25964" y="90477"/>
                    <a:pt x="29354" y="91084"/>
                    <a:pt x="32917" y="91084"/>
                  </a:cubicBezTo>
                  <a:cubicBezTo>
                    <a:pt x="45615" y="91084"/>
                    <a:pt x="60521" y="83376"/>
                    <a:pt x="65958" y="79403"/>
                  </a:cubicBezTo>
                  <a:cubicBezTo>
                    <a:pt x="72446" y="74664"/>
                    <a:pt x="74914" y="67597"/>
                    <a:pt x="75319" y="66312"/>
                  </a:cubicBezTo>
                  <a:cubicBezTo>
                    <a:pt x="77637" y="65385"/>
                    <a:pt x="80060" y="64637"/>
                    <a:pt x="82520" y="64186"/>
                  </a:cubicBezTo>
                  <a:cubicBezTo>
                    <a:pt x="85993" y="65855"/>
                    <a:pt x="89817" y="67623"/>
                    <a:pt x="94039" y="69570"/>
                  </a:cubicBezTo>
                  <a:cubicBezTo>
                    <a:pt x="97344" y="71094"/>
                    <a:pt x="100893" y="72733"/>
                    <a:pt x="104691" y="74516"/>
                  </a:cubicBezTo>
                  <a:cubicBezTo>
                    <a:pt x="104369" y="75621"/>
                    <a:pt x="103452" y="77801"/>
                    <a:pt x="100892" y="80344"/>
                  </a:cubicBezTo>
                  <a:cubicBezTo>
                    <a:pt x="97169" y="82773"/>
                    <a:pt x="89135" y="87086"/>
                    <a:pt x="79026" y="87086"/>
                  </a:cubicBezTo>
                  <a:cubicBezTo>
                    <a:pt x="78752" y="87086"/>
                    <a:pt x="78476" y="87082"/>
                    <a:pt x="78199" y="87076"/>
                  </a:cubicBezTo>
                  <a:cubicBezTo>
                    <a:pt x="77932" y="87070"/>
                    <a:pt x="77664" y="87067"/>
                    <a:pt x="77397" y="87067"/>
                  </a:cubicBezTo>
                  <a:cubicBezTo>
                    <a:pt x="63697" y="87067"/>
                    <a:pt x="50342" y="95192"/>
                    <a:pt x="44391" y="102380"/>
                  </a:cubicBezTo>
                  <a:cubicBezTo>
                    <a:pt x="43922" y="102586"/>
                    <a:pt x="43721" y="103199"/>
                    <a:pt x="43721" y="103199"/>
                  </a:cubicBezTo>
                  <a:lnTo>
                    <a:pt x="43722" y="103200"/>
                  </a:lnTo>
                  <a:cubicBezTo>
                    <a:pt x="43722" y="103200"/>
                    <a:pt x="48053" y="107121"/>
                    <a:pt x="54317" y="107121"/>
                  </a:cubicBezTo>
                  <a:cubicBezTo>
                    <a:pt x="57135" y="107121"/>
                    <a:pt x="60344" y="106328"/>
                    <a:pt x="63725" y="104028"/>
                  </a:cubicBezTo>
                  <a:cubicBezTo>
                    <a:pt x="76155" y="95574"/>
                    <a:pt x="90916" y="98335"/>
                    <a:pt x="98423" y="85590"/>
                  </a:cubicBezTo>
                  <a:cubicBezTo>
                    <a:pt x="98945" y="84704"/>
                    <a:pt x="100106" y="83018"/>
                    <a:pt x="101146" y="81537"/>
                  </a:cubicBezTo>
                  <a:cubicBezTo>
                    <a:pt x="104108" y="78763"/>
                    <a:pt x="105195" y="76297"/>
                    <a:pt x="105589" y="74927"/>
                  </a:cubicBezTo>
                  <a:cubicBezTo>
                    <a:pt x="117461" y="80410"/>
                    <a:pt x="128327" y="82834"/>
                    <a:pt x="136374" y="83870"/>
                  </a:cubicBezTo>
                  <a:cubicBezTo>
                    <a:pt x="135619" y="85070"/>
                    <a:pt x="134107" y="87276"/>
                    <a:pt x="131880" y="89640"/>
                  </a:cubicBezTo>
                  <a:cubicBezTo>
                    <a:pt x="128446" y="91417"/>
                    <a:pt x="119820" y="95531"/>
                    <a:pt x="113566" y="95531"/>
                  </a:cubicBezTo>
                  <a:cubicBezTo>
                    <a:pt x="113214" y="95531"/>
                    <a:pt x="112869" y="95518"/>
                    <a:pt x="112533" y="95490"/>
                  </a:cubicBezTo>
                  <a:cubicBezTo>
                    <a:pt x="112400" y="95480"/>
                    <a:pt x="112262" y="95474"/>
                    <a:pt x="112121" y="95474"/>
                  </a:cubicBezTo>
                  <a:cubicBezTo>
                    <a:pt x="103790" y="95474"/>
                    <a:pt x="80336" y="113813"/>
                    <a:pt x="76561" y="118206"/>
                  </a:cubicBezTo>
                  <a:cubicBezTo>
                    <a:pt x="76561" y="118206"/>
                    <a:pt x="78151" y="120580"/>
                    <a:pt x="82300" y="120580"/>
                  </a:cubicBezTo>
                  <a:cubicBezTo>
                    <a:pt x="85322" y="120580"/>
                    <a:pt x="89703" y="119319"/>
                    <a:pt x="95816" y="114962"/>
                  </a:cubicBezTo>
                  <a:cubicBezTo>
                    <a:pt x="100639" y="111525"/>
                    <a:pt x="106348" y="109264"/>
                    <a:pt x="117038" y="104438"/>
                  </a:cubicBezTo>
                  <a:cubicBezTo>
                    <a:pt x="127135" y="99880"/>
                    <a:pt x="133428" y="95252"/>
                    <a:pt x="133439" y="89805"/>
                  </a:cubicBezTo>
                  <a:cubicBezTo>
                    <a:pt x="135715" y="87274"/>
                    <a:pt x="137167" y="85016"/>
                    <a:pt x="137754" y="84040"/>
                  </a:cubicBezTo>
                  <a:cubicBezTo>
                    <a:pt x="138756" y="84155"/>
                    <a:pt x="139720" y="84253"/>
                    <a:pt x="140618" y="84327"/>
                  </a:cubicBezTo>
                  <a:cubicBezTo>
                    <a:pt x="143424" y="84561"/>
                    <a:pt x="145899" y="84643"/>
                    <a:pt x="147985" y="84643"/>
                  </a:cubicBezTo>
                  <a:cubicBezTo>
                    <a:pt x="152641" y="84643"/>
                    <a:pt x="155362" y="84235"/>
                    <a:pt x="155524" y="84210"/>
                  </a:cubicBezTo>
                  <a:cubicBezTo>
                    <a:pt x="155705" y="84183"/>
                    <a:pt x="155867" y="84104"/>
                    <a:pt x="155997" y="83994"/>
                  </a:cubicBezTo>
                  <a:cubicBezTo>
                    <a:pt x="156233" y="83789"/>
                    <a:pt x="156366" y="83467"/>
                    <a:pt x="156314" y="83131"/>
                  </a:cubicBezTo>
                  <a:cubicBezTo>
                    <a:pt x="156243" y="82663"/>
                    <a:pt x="155840" y="82327"/>
                    <a:pt x="155381" y="82327"/>
                  </a:cubicBezTo>
                  <a:cubicBezTo>
                    <a:pt x="155333" y="82327"/>
                    <a:pt x="155284" y="82331"/>
                    <a:pt x="155236" y="82338"/>
                  </a:cubicBezTo>
                  <a:cubicBezTo>
                    <a:pt x="155160" y="82350"/>
                    <a:pt x="152556" y="82724"/>
                    <a:pt x="148101" y="82724"/>
                  </a:cubicBezTo>
                  <a:cubicBezTo>
                    <a:pt x="144134" y="82724"/>
                    <a:pt x="138698" y="82427"/>
                    <a:pt x="132274" y="81316"/>
                  </a:cubicBezTo>
                  <a:cubicBezTo>
                    <a:pt x="131199" y="80359"/>
                    <a:pt x="128487" y="77856"/>
                    <a:pt x="125947" y="74800"/>
                  </a:cubicBezTo>
                  <a:cubicBezTo>
                    <a:pt x="125940" y="70795"/>
                    <a:pt x="125768" y="57376"/>
                    <a:pt x="123987" y="40899"/>
                  </a:cubicBezTo>
                  <a:cubicBezTo>
                    <a:pt x="122241" y="24729"/>
                    <a:pt x="110441" y="20683"/>
                    <a:pt x="106211" y="19747"/>
                  </a:cubicBezTo>
                  <a:cubicBezTo>
                    <a:pt x="106154" y="19734"/>
                    <a:pt x="106098" y="19728"/>
                    <a:pt x="106044" y="19728"/>
                  </a:cubicBezTo>
                  <a:cubicBezTo>
                    <a:pt x="105505" y="19728"/>
                    <a:pt x="105116" y="20313"/>
                    <a:pt x="105364" y="20836"/>
                  </a:cubicBezTo>
                  <a:cubicBezTo>
                    <a:pt x="109593" y="29813"/>
                    <a:pt x="106063" y="28825"/>
                    <a:pt x="108061" y="46689"/>
                  </a:cubicBezTo>
                  <a:cubicBezTo>
                    <a:pt x="109736" y="61685"/>
                    <a:pt x="120206" y="71483"/>
                    <a:pt x="124301" y="74786"/>
                  </a:cubicBezTo>
                  <a:cubicBezTo>
                    <a:pt x="126262" y="77269"/>
                    <a:pt x="128406" y="79440"/>
                    <a:pt x="129927" y="80882"/>
                  </a:cubicBezTo>
                  <a:cubicBezTo>
                    <a:pt x="122750" y="79465"/>
                    <a:pt x="114495" y="77033"/>
                    <a:pt x="105743" y="72919"/>
                  </a:cubicBezTo>
                  <a:cubicBezTo>
                    <a:pt x="101849" y="71088"/>
                    <a:pt x="98217" y="69412"/>
                    <a:pt x="94835" y="67853"/>
                  </a:cubicBezTo>
                  <a:cubicBezTo>
                    <a:pt x="90814" y="65998"/>
                    <a:pt x="87152" y="64307"/>
                    <a:pt x="83823" y="62713"/>
                  </a:cubicBezTo>
                  <a:lnTo>
                    <a:pt x="83821" y="62692"/>
                  </a:lnTo>
                  <a:cubicBezTo>
                    <a:pt x="83810" y="62695"/>
                    <a:pt x="83802" y="62696"/>
                    <a:pt x="83792" y="62697"/>
                  </a:cubicBezTo>
                  <a:cubicBezTo>
                    <a:pt x="82104" y="61889"/>
                    <a:pt x="80506" y="61106"/>
                    <a:pt x="78991" y="60341"/>
                  </a:cubicBezTo>
                  <a:cubicBezTo>
                    <a:pt x="80202" y="57739"/>
                    <a:pt x="80747" y="55013"/>
                    <a:pt x="80853" y="52216"/>
                  </a:cubicBezTo>
                  <a:cubicBezTo>
                    <a:pt x="81885" y="48634"/>
                    <a:pt x="82903" y="42819"/>
                    <a:pt x="82253" y="34748"/>
                  </a:cubicBezTo>
                  <a:cubicBezTo>
                    <a:pt x="82253" y="34748"/>
                    <a:pt x="81558" y="20016"/>
                    <a:pt x="84778" y="10070"/>
                  </a:cubicBezTo>
                  <a:cubicBezTo>
                    <a:pt x="87186" y="2635"/>
                    <a:pt x="86153" y="1"/>
                    <a:pt x="83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3044400" y="1892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3044400" y="407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5191000" y="14375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35825" cap="flat" cmpd="sng">
              <a:solidFill>
                <a:srgbClr val="030004"/>
              </a:solidFill>
              <a:prstDash val="solid"/>
              <a:miter lim="11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1933250" y="1309900"/>
              <a:ext cx="3761225" cy="2810800"/>
            </a:xfrm>
            <a:custGeom>
              <a:avLst/>
              <a:gdLst/>
              <a:ahLst/>
              <a:cxnLst/>
              <a:rect l="l" t="t" r="r" b="b"/>
              <a:pathLst>
                <a:path w="150449" h="112432" extrusionOk="0">
                  <a:moveTo>
                    <a:pt x="52901" y="5005"/>
                  </a:moveTo>
                  <a:cubicBezTo>
                    <a:pt x="56798" y="11695"/>
                    <a:pt x="59696" y="18933"/>
                    <a:pt x="61107" y="26573"/>
                  </a:cubicBezTo>
                  <a:cubicBezTo>
                    <a:pt x="61802" y="30336"/>
                    <a:pt x="62115" y="34175"/>
                    <a:pt x="61946" y="37999"/>
                  </a:cubicBezTo>
                  <a:cubicBezTo>
                    <a:pt x="61830" y="40592"/>
                    <a:pt x="61647" y="43299"/>
                    <a:pt x="61025" y="45861"/>
                  </a:cubicBezTo>
                  <a:cubicBezTo>
                    <a:pt x="56587" y="41131"/>
                    <a:pt x="54728" y="34614"/>
                    <a:pt x="53633" y="28284"/>
                  </a:cubicBezTo>
                  <a:cubicBezTo>
                    <a:pt x="52885" y="23964"/>
                    <a:pt x="52481" y="19586"/>
                    <a:pt x="52387" y="15201"/>
                  </a:cubicBezTo>
                  <a:cubicBezTo>
                    <a:pt x="52320" y="11987"/>
                    <a:pt x="52085" y="8276"/>
                    <a:pt x="52901" y="5005"/>
                  </a:cubicBezTo>
                  <a:close/>
                  <a:moveTo>
                    <a:pt x="4727" y="22810"/>
                  </a:moveTo>
                  <a:lnTo>
                    <a:pt x="4727" y="22810"/>
                  </a:lnTo>
                  <a:cubicBezTo>
                    <a:pt x="7821" y="23705"/>
                    <a:pt x="10767" y="25630"/>
                    <a:pt x="13422" y="27215"/>
                  </a:cubicBezTo>
                  <a:cubicBezTo>
                    <a:pt x="17088" y="29404"/>
                    <a:pt x="20608" y="31848"/>
                    <a:pt x="23919" y="34546"/>
                  </a:cubicBezTo>
                  <a:cubicBezTo>
                    <a:pt x="28784" y="38510"/>
                    <a:pt x="33535" y="43155"/>
                    <a:pt x="35776" y="49047"/>
                  </a:cubicBezTo>
                  <a:cubicBezTo>
                    <a:pt x="28482" y="47796"/>
                    <a:pt x="21740" y="42435"/>
                    <a:pt x="16474" y="37511"/>
                  </a:cubicBezTo>
                  <a:cubicBezTo>
                    <a:pt x="11860" y="33192"/>
                    <a:pt x="7923" y="28242"/>
                    <a:pt x="4727" y="22810"/>
                  </a:cubicBezTo>
                  <a:close/>
                  <a:moveTo>
                    <a:pt x="86938" y="19044"/>
                  </a:moveTo>
                  <a:lnTo>
                    <a:pt x="86938" y="19044"/>
                  </a:lnTo>
                  <a:cubicBezTo>
                    <a:pt x="91909" y="24755"/>
                    <a:pt x="96079" y="31203"/>
                    <a:pt x="98843" y="38267"/>
                  </a:cubicBezTo>
                  <a:cubicBezTo>
                    <a:pt x="100213" y="41768"/>
                    <a:pt x="101287" y="45412"/>
                    <a:pt x="101875" y="49130"/>
                  </a:cubicBezTo>
                  <a:cubicBezTo>
                    <a:pt x="102305" y="51855"/>
                    <a:pt x="102712" y="54836"/>
                    <a:pt x="102546" y="57677"/>
                  </a:cubicBezTo>
                  <a:cubicBezTo>
                    <a:pt x="97178" y="53802"/>
                    <a:pt x="94094" y="47521"/>
                    <a:pt x="91847" y="41394"/>
                  </a:cubicBezTo>
                  <a:cubicBezTo>
                    <a:pt x="90425" y="37514"/>
                    <a:pt x="89272" y="33539"/>
                    <a:pt x="88394" y="29504"/>
                  </a:cubicBezTo>
                  <a:cubicBezTo>
                    <a:pt x="87682" y="26225"/>
                    <a:pt x="86737" y="22525"/>
                    <a:pt x="86938" y="19044"/>
                  </a:cubicBezTo>
                  <a:close/>
                  <a:moveTo>
                    <a:pt x="55319" y="81392"/>
                  </a:moveTo>
                  <a:cubicBezTo>
                    <a:pt x="56153" y="81392"/>
                    <a:pt x="56988" y="81440"/>
                    <a:pt x="57825" y="81542"/>
                  </a:cubicBezTo>
                  <a:cubicBezTo>
                    <a:pt x="56149" y="83565"/>
                    <a:pt x="54059" y="85324"/>
                    <a:pt x="52073" y="86952"/>
                  </a:cubicBezTo>
                  <a:cubicBezTo>
                    <a:pt x="49083" y="89404"/>
                    <a:pt x="45751" y="91431"/>
                    <a:pt x="42287" y="93139"/>
                  </a:cubicBezTo>
                  <a:cubicBezTo>
                    <a:pt x="35379" y="96545"/>
                    <a:pt x="27832" y="98522"/>
                    <a:pt x="20191" y="99363"/>
                  </a:cubicBezTo>
                  <a:cubicBezTo>
                    <a:pt x="22017" y="97181"/>
                    <a:pt x="24484" y="95454"/>
                    <a:pt x="26725" y="93809"/>
                  </a:cubicBezTo>
                  <a:cubicBezTo>
                    <a:pt x="29944" y="91447"/>
                    <a:pt x="33322" y="89299"/>
                    <a:pt x="36824" y="87384"/>
                  </a:cubicBezTo>
                  <a:cubicBezTo>
                    <a:pt x="42453" y="84306"/>
                    <a:pt x="48822" y="81392"/>
                    <a:pt x="55319" y="81392"/>
                  </a:cubicBezTo>
                  <a:close/>
                  <a:moveTo>
                    <a:pt x="103536" y="89325"/>
                  </a:moveTo>
                  <a:lnTo>
                    <a:pt x="103536" y="89325"/>
                  </a:lnTo>
                  <a:cubicBezTo>
                    <a:pt x="102580" y="91039"/>
                    <a:pt x="101316" y="92647"/>
                    <a:pt x="100124" y="94112"/>
                  </a:cubicBezTo>
                  <a:cubicBezTo>
                    <a:pt x="98173" y="96508"/>
                    <a:pt x="95901" y="98656"/>
                    <a:pt x="93460" y="100548"/>
                  </a:cubicBezTo>
                  <a:cubicBezTo>
                    <a:pt x="89038" y="103975"/>
                    <a:pt x="84024" y="106549"/>
                    <a:pt x="78757" y="108398"/>
                  </a:cubicBezTo>
                  <a:cubicBezTo>
                    <a:pt x="79866" y="106564"/>
                    <a:pt x="81424" y="104927"/>
                    <a:pt x="82801" y="103395"/>
                  </a:cubicBezTo>
                  <a:cubicBezTo>
                    <a:pt x="84966" y="100984"/>
                    <a:pt x="87295" y="98719"/>
                    <a:pt x="89767" y="96623"/>
                  </a:cubicBezTo>
                  <a:cubicBezTo>
                    <a:pt x="93726" y="93267"/>
                    <a:pt x="98321" y="90024"/>
                    <a:pt x="103536" y="89325"/>
                  </a:cubicBezTo>
                  <a:close/>
                  <a:moveTo>
                    <a:pt x="52505" y="0"/>
                  </a:moveTo>
                  <a:cubicBezTo>
                    <a:pt x="52004" y="0"/>
                    <a:pt x="51514" y="233"/>
                    <a:pt x="51247" y="748"/>
                  </a:cubicBezTo>
                  <a:cubicBezTo>
                    <a:pt x="49193" y="4699"/>
                    <a:pt x="49270" y="9388"/>
                    <a:pt x="49291" y="13735"/>
                  </a:cubicBezTo>
                  <a:cubicBezTo>
                    <a:pt x="49317" y="18641"/>
                    <a:pt x="49748" y="23539"/>
                    <a:pt x="50544" y="28380"/>
                  </a:cubicBezTo>
                  <a:cubicBezTo>
                    <a:pt x="51779" y="35900"/>
                    <a:pt x="54114" y="43798"/>
                    <a:pt x="59892" y="49074"/>
                  </a:cubicBezTo>
                  <a:cubicBezTo>
                    <a:pt x="60488" y="55327"/>
                    <a:pt x="62177" y="61413"/>
                    <a:pt x="64920" y="67051"/>
                  </a:cubicBezTo>
                  <a:cubicBezTo>
                    <a:pt x="62567" y="66005"/>
                    <a:pt x="60245" y="64888"/>
                    <a:pt x="57960" y="63701"/>
                  </a:cubicBezTo>
                  <a:cubicBezTo>
                    <a:pt x="51591" y="60395"/>
                    <a:pt x="45505" y="56555"/>
                    <a:pt x="39797" y="52213"/>
                  </a:cubicBezTo>
                  <a:cubicBezTo>
                    <a:pt x="39794" y="52138"/>
                    <a:pt x="39785" y="52061"/>
                    <a:pt x="39771" y="51981"/>
                  </a:cubicBezTo>
                  <a:cubicBezTo>
                    <a:pt x="38301" y="43549"/>
                    <a:pt x="32012" y="37126"/>
                    <a:pt x="25589" y="31969"/>
                  </a:cubicBezTo>
                  <a:cubicBezTo>
                    <a:pt x="22053" y="29129"/>
                    <a:pt x="18326" y="26533"/>
                    <a:pt x="14415" y="24235"/>
                  </a:cubicBezTo>
                  <a:cubicBezTo>
                    <a:pt x="10568" y="21971"/>
                    <a:pt x="6404" y="19439"/>
                    <a:pt x="1835" y="19245"/>
                  </a:cubicBezTo>
                  <a:cubicBezTo>
                    <a:pt x="1813" y="19244"/>
                    <a:pt x="1791" y="19244"/>
                    <a:pt x="1769" y="19244"/>
                  </a:cubicBezTo>
                  <a:cubicBezTo>
                    <a:pt x="595" y="19244"/>
                    <a:pt x="0" y="20592"/>
                    <a:pt x="507" y="21558"/>
                  </a:cubicBezTo>
                  <a:cubicBezTo>
                    <a:pt x="4149" y="28482"/>
                    <a:pt x="8963" y="34786"/>
                    <a:pt x="14727" y="40083"/>
                  </a:cubicBezTo>
                  <a:cubicBezTo>
                    <a:pt x="20170" y="45086"/>
                    <a:pt x="27048" y="50494"/>
                    <a:pt x="34501" y="51930"/>
                  </a:cubicBezTo>
                  <a:cubicBezTo>
                    <a:pt x="46319" y="61549"/>
                    <a:pt x="59810" y="68972"/>
                    <a:pt x="74153" y="73965"/>
                  </a:cubicBezTo>
                  <a:cubicBezTo>
                    <a:pt x="72976" y="74084"/>
                    <a:pt x="71800" y="74254"/>
                    <a:pt x="70628" y="74475"/>
                  </a:cubicBezTo>
                  <a:cubicBezTo>
                    <a:pt x="68273" y="74920"/>
                    <a:pt x="65958" y="75575"/>
                    <a:pt x="63722" y="76435"/>
                  </a:cubicBezTo>
                  <a:cubicBezTo>
                    <a:pt x="62177" y="77029"/>
                    <a:pt x="60547" y="77613"/>
                    <a:pt x="59278" y="78660"/>
                  </a:cubicBezTo>
                  <a:cubicBezTo>
                    <a:pt x="57983" y="78445"/>
                    <a:pt x="56690" y="78345"/>
                    <a:pt x="55404" y="78345"/>
                  </a:cubicBezTo>
                  <a:cubicBezTo>
                    <a:pt x="48558" y="78345"/>
                    <a:pt x="41890" y="81174"/>
                    <a:pt x="35870" y="84406"/>
                  </a:cubicBezTo>
                  <a:cubicBezTo>
                    <a:pt x="31949" y="86511"/>
                    <a:pt x="28187" y="88907"/>
                    <a:pt x="24617" y="91565"/>
                  </a:cubicBezTo>
                  <a:cubicBezTo>
                    <a:pt x="21314" y="94025"/>
                    <a:pt x="17674" y="96605"/>
                    <a:pt x="15828" y="100400"/>
                  </a:cubicBezTo>
                  <a:cubicBezTo>
                    <a:pt x="15371" y="101334"/>
                    <a:pt x="15872" y="102717"/>
                    <a:pt x="17045" y="102717"/>
                  </a:cubicBezTo>
                  <a:cubicBezTo>
                    <a:pt x="17081" y="102717"/>
                    <a:pt x="17117" y="102715"/>
                    <a:pt x="17155" y="102713"/>
                  </a:cubicBezTo>
                  <a:cubicBezTo>
                    <a:pt x="26396" y="102055"/>
                    <a:pt x="35500" y="99899"/>
                    <a:pt x="43833" y="95795"/>
                  </a:cubicBezTo>
                  <a:cubicBezTo>
                    <a:pt x="47464" y="94007"/>
                    <a:pt x="50898" y="91847"/>
                    <a:pt x="54038" y="89295"/>
                  </a:cubicBezTo>
                  <a:cubicBezTo>
                    <a:pt x="56899" y="86970"/>
                    <a:pt x="59834" y="84390"/>
                    <a:pt x="61825" y="81250"/>
                  </a:cubicBezTo>
                  <a:cubicBezTo>
                    <a:pt x="61999" y="80976"/>
                    <a:pt x="62072" y="80706"/>
                    <a:pt x="62071" y="80452"/>
                  </a:cubicBezTo>
                  <a:cubicBezTo>
                    <a:pt x="62394" y="80291"/>
                    <a:pt x="62730" y="80154"/>
                    <a:pt x="63038" y="80016"/>
                  </a:cubicBezTo>
                  <a:cubicBezTo>
                    <a:pt x="64012" y="79583"/>
                    <a:pt x="65010" y="79205"/>
                    <a:pt x="66018" y="78862"/>
                  </a:cubicBezTo>
                  <a:cubicBezTo>
                    <a:pt x="67933" y="78212"/>
                    <a:pt x="69897" y="77709"/>
                    <a:pt x="71888" y="77357"/>
                  </a:cubicBezTo>
                  <a:cubicBezTo>
                    <a:pt x="74050" y="76974"/>
                    <a:pt x="76256" y="76784"/>
                    <a:pt x="78461" y="76784"/>
                  </a:cubicBezTo>
                  <a:cubicBezTo>
                    <a:pt x="80404" y="76784"/>
                    <a:pt x="82347" y="76931"/>
                    <a:pt x="84259" y="77223"/>
                  </a:cubicBezTo>
                  <a:cubicBezTo>
                    <a:pt x="84351" y="77238"/>
                    <a:pt x="84441" y="77245"/>
                    <a:pt x="84528" y="77245"/>
                  </a:cubicBezTo>
                  <a:cubicBezTo>
                    <a:pt x="84653" y="77245"/>
                    <a:pt x="84773" y="77231"/>
                    <a:pt x="84887" y="77204"/>
                  </a:cubicBezTo>
                  <a:cubicBezTo>
                    <a:pt x="93784" y="79492"/>
                    <a:pt x="102915" y="80869"/>
                    <a:pt x="112104" y="81287"/>
                  </a:cubicBezTo>
                  <a:cubicBezTo>
                    <a:pt x="110569" y="81970"/>
                    <a:pt x="109088" y="82768"/>
                    <a:pt x="107678" y="83686"/>
                  </a:cubicBezTo>
                  <a:cubicBezTo>
                    <a:pt x="106567" y="84411"/>
                    <a:pt x="105433" y="85141"/>
                    <a:pt x="104603" y="86139"/>
                  </a:cubicBezTo>
                  <a:cubicBezTo>
                    <a:pt x="98281" y="86468"/>
                    <a:pt x="92764" y="90135"/>
                    <a:pt x="88005" y="94103"/>
                  </a:cubicBezTo>
                  <a:cubicBezTo>
                    <a:pt x="85240" y="96409"/>
                    <a:pt x="82650" y="98927"/>
                    <a:pt x="80266" y="101626"/>
                  </a:cubicBezTo>
                  <a:cubicBezTo>
                    <a:pt x="77971" y="104224"/>
                    <a:pt x="75393" y="107028"/>
                    <a:pt x="74552" y="110478"/>
                  </a:cubicBezTo>
                  <a:cubicBezTo>
                    <a:pt x="74315" y="111455"/>
                    <a:pt x="75058" y="112432"/>
                    <a:pt x="76023" y="112432"/>
                  </a:cubicBezTo>
                  <a:cubicBezTo>
                    <a:pt x="76159" y="112432"/>
                    <a:pt x="76300" y="112412"/>
                    <a:pt x="76443" y="112371"/>
                  </a:cubicBezTo>
                  <a:cubicBezTo>
                    <a:pt x="83387" y="110335"/>
                    <a:pt x="89966" y="107169"/>
                    <a:pt x="95670" y="102695"/>
                  </a:cubicBezTo>
                  <a:cubicBezTo>
                    <a:pt x="98253" y="100668"/>
                    <a:pt x="100636" y="98387"/>
                    <a:pt x="102678" y="95811"/>
                  </a:cubicBezTo>
                  <a:cubicBezTo>
                    <a:pt x="104552" y="93446"/>
                    <a:pt x="106422" y="90925"/>
                    <a:pt x="107467" y="88066"/>
                  </a:cubicBezTo>
                  <a:cubicBezTo>
                    <a:pt x="107543" y="87859"/>
                    <a:pt x="107574" y="87665"/>
                    <a:pt x="107567" y="87484"/>
                  </a:cubicBezTo>
                  <a:cubicBezTo>
                    <a:pt x="107739" y="87362"/>
                    <a:pt x="107907" y="87250"/>
                    <a:pt x="108049" y="87148"/>
                  </a:cubicBezTo>
                  <a:cubicBezTo>
                    <a:pt x="108738" y="86653"/>
                    <a:pt x="109446" y="86186"/>
                    <a:pt x="110172" y="85749"/>
                  </a:cubicBezTo>
                  <a:cubicBezTo>
                    <a:pt x="111508" y="84944"/>
                    <a:pt x="112906" y="84227"/>
                    <a:pt x="114354" y="83644"/>
                  </a:cubicBezTo>
                  <a:cubicBezTo>
                    <a:pt x="117375" y="82430"/>
                    <a:pt x="120577" y="81694"/>
                    <a:pt x="123826" y="81494"/>
                  </a:cubicBezTo>
                  <a:cubicBezTo>
                    <a:pt x="124122" y="81476"/>
                    <a:pt x="124371" y="81391"/>
                    <a:pt x="124579" y="81261"/>
                  </a:cubicBezTo>
                  <a:cubicBezTo>
                    <a:pt x="132696" y="80855"/>
                    <a:pt x="140770" y="79678"/>
                    <a:pt x="148667" y="77749"/>
                  </a:cubicBezTo>
                  <a:cubicBezTo>
                    <a:pt x="150448" y="77314"/>
                    <a:pt x="149879" y="74734"/>
                    <a:pt x="148253" y="74734"/>
                  </a:cubicBezTo>
                  <a:cubicBezTo>
                    <a:pt x="148126" y="74734"/>
                    <a:pt x="147991" y="74750"/>
                    <a:pt x="147851" y="74784"/>
                  </a:cubicBezTo>
                  <a:cubicBezTo>
                    <a:pt x="138095" y="77166"/>
                    <a:pt x="128081" y="78331"/>
                    <a:pt x="118065" y="78331"/>
                  </a:cubicBezTo>
                  <a:cubicBezTo>
                    <a:pt x="116927" y="78331"/>
                    <a:pt x="115790" y="78316"/>
                    <a:pt x="114652" y="78286"/>
                  </a:cubicBezTo>
                  <a:cubicBezTo>
                    <a:pt x="114649" y="78281"/>
                    <a:pt x="114645" y="78276"/>
                    <a:pt x="114642" y="78273"/>
                  </a:cubicBezTo>
                  <a:cubicBezTo>
                    <a:pt x="110328" y="73212"/>
                    <a:pt x="107128" y="67287"/>
                    <a:pt x="105186" y="60940"/>
                  </a:cubicBezTo>
                  <a:cubicBezTo>
                    <a:pt x="105214" y="60861"/>
                    <a:pt x="105237" y="60775"/>
                    <a:pt x="105254" y="60683"/>
                  </a:cubicBezTo>
                  <a:cubicBezTo>
                    <a:pt x="105918" y="57040"/>
                    <a:pt x="105527" y="53226"/>
                    <a:pt x="105025" y="49586"/>
                  </a:cubicBezTo>
                  <a:cubicBezTo>
                    <a:pt x="104449" y="45422"/>
                    <a:pt x="103336" y="41364"/>
                    <a:pt x="101806" y="37450"/>
                  </a:cubicBezTo>
                  <a:cubicBezTo>
                    <a:pt x="98469" y="28911"/>
                    <a:pt x="93305" y="21245"/>
                    <a:pt x="87039" y="14583"/>
                  </a:cubicBezTo>
                  <a:cubicBezTo>
                    <a:pt x="86746" y="14272"/>
                    <a:pt x="86373" y="14133"/>
                    <a:pt x="86000" y="14133"/>
                  </a:cubicBezTo>
                  <a:cubicBezTo>
                    <a:pt x="85337" y="14133"/>
                    <a:pt x="84675" y="14572"/>
                    <a:pt x="84470" y="15261"/>
                  </a:cubicBezTo>
                  <a:cubicBezTo>
                    <a:pt x="83157" y="19672"/>
                    <a:pt x="84252" y="24533"/>
                    <a:pt x="85137" y="28934"/>
                  </a:cubicBezTo>
                  <a:cubicBezTo>
                    <a:pt x="86092" y="33678"/>
                    <a:pt x="87426" y="38345"/>
                    <a:pt x="89128" y="42874"/>
                  </a:cubicBezTo>
                  <a:cubicBezTo>
                    <a:pt x="91765" y="49899"/>
                    <a:pt x="95484" y="56960"/>
                    <a:pt x="102000" y="61018"/>
                  </a:cubicBezTo>
                  <a:cubicBezTo>
                    <a:pt x="103783" y="67207"/>
                    <a:pt x="106705" y="72996"/>
                    <a:pt x="110591" y="78116"/>
                  </a:cubicBezTo>
                  <a:cubicBezTo>
                    <a:pt x="96462" y="77300"/>
                    <a:pt x="82462" y="74183"/>
                    <a:pt x="69317" y="68909"/>
                  </a:cubicBezTo>
                  <a:cubicBezTo>
                    <a:pt x="69283" y="68765"/>
                    <a:pt x="69225" y="68618"/>
                    <a:pt x="69141" y="68468"/>
                  </a:cubicBezTo>
                  <a:cubicBezTo>
                    <a:pt x="65817" y="62634"/>
                    <a:pt x="63722" y="56168"/>
                    <a:pt x="63011" y="49498"/>
                  </a:cubicBezTo>
                  <a:cubicBezTo>
                    <a:pt x="63024" y="49480"/>
                    <a:pt x="63037" y="49464"/>
                    <a:pt x="63049" y="49446"/>
                  </a:cubicBezTo>
                  <a:cubicBezTo>
                    <a:pt x="63198" y="49254"/>
                    <a:pt x="63303" y="49036"/>
                    <a:pt x="63345" y="48809"/>
                  </a:cubicBezTo>
                  <a:cubicBezTo>
                    <a:pt x="64530" y="45579"/>
                    <a:pt x="64810" y="41930"/>
                    <a:pt x="64990" y="38527"/>
                  </a:cubicBezTo>
                  <a:cubicBezTo>
                    <a:pt x="65205" y="34471"/>
                    <a:pt x="64875" y="30417"/>
                    <a:pt x="64184" y="26416"/>
                  </a:cubicBezTo>
                  <a:cubicBezTo>
                    <a:pt x="62604" y="17262"/>
                    <a:pt x="58873" y="8562"/>
                    <a:pt x="53901" y="748"/>
                  </a:cubicBezTo>
                  <a:cubicBezTo>
                    <a:pt x="53596" y="269"/>
                    <a:pt x="53044" y="0"/>
                    <a:pt x="52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96" name="Google Shape;119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25" y="58751"/>
            <a:ext cx="1286750" cy="171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7" name="Google Shape;119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9150" y="3358901"/>
            <a:ext cx="1286750" cy="17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41"/>
          <p:cNvSpPr txBox="1">
            <a:spLocks noGrp="1"/>
          </p:cNvSpPr>
          <p:nvPr>
            <p:ph type="title"/>
          </p:nvPr>
        </p:nvSpPr>
        <p:spPr>
          <a:xfrm>
            <a:off x="0" y="324050"/>
            <a:ext cx="9144000" cy="4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PROMETHEAN OATH</a:t>
            </a:r>
            <a:endParaRPr sz="2400" dirty="0"/>
          </a:p>
        </p:txBody>
      </p:sp>
      <p:sp>
        <p:nvSpPr>
          <p:cNvPr id="1203" name="Google Shape;1203;p41"/>
          <p:cNvSpPr txBox="1">
            <a:spLocks noGrp="1"/>
          </p:cNvSpPr>
          <p:nvPr>
            <p:ph type="body" idx="1"/>
          </p:nvPr>
        </p:nvSpPr>
        <p:spPr>
          <a:xfrm>
            <a:off x="254850" y="1017925"/>
            <a:ext cx="4139400" cy="39015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1. Use Data to do Good:</a:t>
            </a:r>
            <a:br>
              <a:rPr lang="en" sz="1000" b="1" dirty="0"/>
            </a:br>
            <a:r>
              <a:rPr lang="en" sz="1000" b="1" dirty="0"/>
              <a:t>“ </a:t>
            </a:r>
            <a:r>
              <a:rPr lang="en" sz="1000" i="1" dirty="0"/>
              <a:t>I will always strive to use AI with the goal of doing good for all things. I will consider how doing good may cause harm and that it is my responsibility to minimise it, whether it be unto an individual, society, or part of the natural world. </a:t>
            </a:r>
            <a:r>
              <a:rPr lang="en" sz="1000" dirty="0"/>
              <a:t>” </a:t>
            </a:r>
            <a:endParaRPr sz="1000" b="1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2. Prioritise Human Rights:</a:t>
            </a:r>
            <a:br>
              <a:rPr lang="en" sz="1000" b="1" dirty="0"/>
            </a:br>
            <a:r>
              <a:rPr lang="en" sz="1000" b="1" i="1" dirty="0"/>
              <a:t>“ </a:t>
            </a:r>
            <a:r>
              <a:rPr lang="en" sz="1000" i="1" dirty="0"/>
              <a:t>I will always respect the privacy, autonomy and dignity of all stakeholders impacted by algorithms I create or work on, including the individuals whose information is used to train models. I will avoid direct and indirect violations of human rights such as, but not limited to oppression, discrimination and exploitation. ”</a:t>
            </a:r>
            <a:endParaRPr sz="1000" i="1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i="1" dirty="0"/>
              <a:t>“ I will respect individuals’ rights to control their own data. I will prioritise obtaining informed consent and protect data from unauthorised access or sharing. ”</a:t>
            </a:r>
            <a:endParaRPr sz="1000" i="1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 dirty="0"/>
              <a:t>3. Ensure Fairness and Equity:</a:t>
            </a:r>
            <a:br>
              <a:rPr lang="en" sz="1000" b="1" dirty="0"/>
            </a:br>
            <a:r>
              <a:rPr lang="en" sz="1000" b="1" i="1" dirty="0"/>
              <a:t>“ </a:t>
            </a:r>
            <a:r>
              <a:rPr lang="en" sz="1000" i="1" dirty="0"/>
              <a:t>I will consider how and why my data came to be, ensuring I am fully aware of the bias inherent in all data. I will maximise the potential for social equity, and, by extension, fairness and inclusivity.”</a:t>
            </a:r>
            <a:endParaRPr sz="1000" i="1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</p:txBody>
      </p:sp>
      <p:sp>
        <p:nvSpPr>
          <p:cNvPr id="1204" name="Google Shape;1204;p41"/>
          <p:cNvSpPr txBox="1">
            <a:spLocks noGrp="1"/>
          </p:cNvSpPr>
          <p:nvPr>
            <p:ph type="body" idx="1"/>
          </p:nvPr>
        </p:nvSpPr>
        <p:spPr>
          <a:xfrm>
            <a:off x="4572000" y="1017925"/>
            <a:ext cx="4394100" cy="39480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4. Be Accountable:</a:t>
            </a:r>
            <a:br>
              <a:rPr lang="en" sz="1000" b="1" dirty="0"/>
            </a:br>
            <a:r>
              <a:rPr lang="en" sz="1000" b="1" i="1" dirty="0"/>
              <a:t>“ </a:t>
            </a:r>
            <a:r>
              <a:rPr lang="en" sz="1000" i="1" dirty="0"/>
              <a:t>I will make myself accountable for the outcomes of my work and will not absolve myself by shifting blame to others, including tools, teams, or organisational policies.”</a:t>
            </a:r>
            <a:endParaRPr sz="1000" i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 dirty="0"/>
              <a:t>5. Promote Transparency:</a:t>
            </a:r>
            <a:br>
              <a:rPr lang="en" sz="1000" b="1" dirty="0"/>
            </a:br>
            <a:r>
              <a:rPr lang="en" sz="1000" b="1" i="1" dirty="0"/>
              <a:t>“ </a:t>
            </a:r>
            <a:r>
              <a:rPr lang="en" sz="1000" i="1" dirty="0"/>
              <a:t>I will make the purpose, design, and limitations of data systems clear to stakeholders. I will ensure decisions informed by data and AI can be explained in understandable terms and are transparent in who it impacts.”</a:t>
            </a:r>
            <a:endParaRPr sz="1000" i="1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 dirty="0"/>
              <a:t>6. Empower and Educate:</a:t>
            </a:r>
            <a:br>
              <a:rPr lang="en" sz="1000" b="1" dirty="0"/>
            </a:br>
            <a:r>
              <a:rPr lang="en" sz="1000" b="1" i="1" dirty="0"/>
              <a:t>“ </a:t>
            </a:r>
            <a:r>
              <a:rPr lang="en" sz="1000" i="1" dirty="0"/>
              <a:t>I will use my expertise to empower others, promoting digital literacy and ensuring that those impacted by data-driven decisions have the tools and understanding to engage meaningfully.”</a:t>
            </a:r>
            <a:endParaRPr sz="1000" i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i="1" dirty="0"/>
              <a:t>“ I will stay informed about emerging technologies, best practices, and evolving ethical considerations. I will adapt my approaches to align with new insights and societal expectations. ” </a:t>
            </a:r>
            <a:endParaRPr sz="1000" i="1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 i="1" dirty="0"/>
              <a:t>“ I will embrace constructive criticism with humility, and I will seek the guidance of my colleagues whenever needed, striving always to make the algorithm as excellent as possible.”</a:t>
            </a:r>
            <a:endParaRPr sz="1000" b="1" i="1" dirty="0"/>
          </a:p>
        </p:txBody>
      </p:sp>
      <p:sp>
        <p:nvSpPr>
          <p:cNvPr id="1205" name="Google Shape;1205;p41"/>
          <p:cNvSpPr txBox="1">
            <a:spLocks noGrp="1"/>
          </p:cNvSpPr>
          <p:nvPr>
            <p:ph type="body" idx="1"/>
          </p:nvPr>
        </p:nvSpPr>
        <p:spPr>
          <a:xfrm>
            <a:off x="2190819" y="559250"/>
            <a:ext cx="4945476" cy="383337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 dirty="0">
                <a:latin typeface="Josefin Sans"/>
                <a:ea typeface="Josefin Sans"/>
                <a:cs typeface="Josefin Sans"/>
                <a:sym typeface="Josefin Sans"/>
              </a:rPr>
              <a:t>“I swear to fulfill, to the best of my ability and judgment, this covenant:”</a:t>
            </a:r>
            <a:endParaRPr sz="1200" i="1" dirty="0"/>
          </a:p>
        </p:txBody>
      </p:sp>
      <p:pic>
        <p:nvPicPr>
          <p:cNvPr id="1206" name="Google Shape;120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4562" y="47625"/>
            <a:ext cx="274884" cy="36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42"/>
          <p:cNvSpPr txBox="1">
            <a:spLocks noGrp="1"/>
          </p:cNvSpPr>
          <p:nvPr>
            <p:ph type="body" idx="1"/>
          </p:nvPr>
        </p:nvSpPr>
        <p:spPr>
          <a:xfrm>
            <a:off x="338775" y="622225"/>
            <a:ext cx="4049100" cy="44331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Josefin Sans"/>
              <a:buAutoNum type="arabicPeriod"/>
            </a:pPr>
            <a:r>
              <a:rPr lang="en" sz="1000" b="1" dirty="0">
                <a:latin typeface="Josefin Sans"/>
                <a:ea typeface="Josefin Sans"/>
                <a:cs typeface="Josefin Sans"/>
                <a:sym typeface="Josefin Sans"/>
              </a:rPr>
              <a:t>Governance and Oversight:</a:t>
            </a:r>
            <a:endParaRPr sz="1000" b="1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Establish a dedicated Ethics Board to oversee data and AI practices. </a:t>
            </a:r>
            <a:endParaRPr sz="1000" dirty="0"/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Regularly audit systems to ensure compliance with ethical standards and this charter. </a:t>
            </a:r>
            <a:endParaRPr sz="1000" dirty="0"/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Assign clear roles for accountability at every stage of the data lifecycle.</a:t>
            </a:r>
            <a:endParaRPr sz="1000" dirty="0">
              <a:highlight>
                <a:srgbClr val="FF0000"/>
              </a:highlight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AutoNum type="arabicPeriod"/>
            </a:pPr>
            <a:r>
              <a:rPr lang="en" sz="1000" b="1" dirty="0">
                <a:latin typeface="Josefin Sans"/>
                <a:ea typeface="Josefin Sans"/>
                <a:cs typeface="Josefin Sans"/>
                <a:sym typeface="Josefin Sans"/>
              </a:rPr>
              <a:t>Stakeholder Engagement:</a:t>
            </a:r>
            <a:endParaRPr sz="1000" b="1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Actively involve affected communities in decision-making processes, ensuring their voices are heard and valued. </a:t>
            </a:r>
            <a:endParaRPr sz="1000" dirty="0"/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Provide accessible channels for feedback and concerns about data practices.</a:t>
            </a:r>
            <a:endParaRPr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AutoNum type="arabicPeriod"/>
            </a:pPr>
            <a:r>
              <a:rPr lang="en" sz="1000" b="1" dirty="0">
                <a:latin typeface="Josefin Sans"/>
                <a:ea typeface="Josefin Sans"/>
                <a:cs typeface="Josefin Sans"/>
                <a:sym typeface="Josefin Sans"/>
              </a:rPr>
              <a:t>Grievance Mechanisms and Redress:</a:t>
            </a:r>
            <a:endParaRPr sz="1000" b="1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Establish accessible channels for reporting ethical violations or harms caused by data systems.</a:t>
            </a:r>
            <a:endParaRPr sz="1000" dirty="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Provide remedies for individuals or groups negatively impacted by data practices, including reparative actions.</a:t>
            </a:r>
            <a:endParaRPr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 b="1" dirty="0">
                <a:latin typeface="Josefin Sans"/>
                <a:ea typeface="Josefin Sans"/>
                <a:cs typeface="Josefin Sans"/>
                <a:sym typeface="Josefin Sans"/>
              </a:rPr>
              <a:t>Ethical Risk Assessment</a:t>
            </a:r>
            <a:r>
              <a:rPr lang="en" sz="1000" b="1" dirty="0"/>
              <a:t>:</a:t>
            </a:r>
            <a:endParaRPr sz="1000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Identify potential harms to individuals, communities, and ecosystems, and take steps to mitigate them. </a:t>
            </a:r>
            <a:endParaRPr sz="1000" dirty="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Run iterative comprehensive risk assessments, document risk mitigation strategies and ensure they are reviewed by stakeholders, detecting unintended consequences. </a:t>
            </a:r>
            <a:endParaRPr sz="1000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/>
          </a:p>
        </p:txBody>
      </p:sp>
      <p:sp>
        <p:nvSpPr>
          <p:cNvPr id="1212" name="Google Shape;1212;p42"/>
          <p:cNvSpPr txBox="1">
            <a:spLocks noGrp="1"/>
          </p:cNvSpPr>
          <p:nvPr>
            <p:ph type="body" idx="1"/>
          </p:nvPr>
        </p:nvSpPr>
        <p:spPr>
          <a:xfrm>
            <a:off x="4501300" y="622225"/>
            <a:ext cx="4427700" cy="4433100"/>
          </a:xfrm>
          <a:prstGeom prst="rect">
            <a:avLst/>
          </a:prstGeom>
        </p:spPr>
        <p:txBody>
          <a:bodyPr spcFirstLastPara="1" wrap="square" lIns="0" tIns="91425" rIns="0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Josefin Sans"/>
              <a:buAutoNum type="arabicPeriod" startAt="5"/>
            </a:pPr>
            <a:r>
              <a:rPr lang="en" sz="1000" b="1" dirty="0">
                <a:latin typeface="Josefin Sans"/>
                <a:ea typeface="Josefin Sans"/>
                <a:cs typeface="Josefin Sans"/>
                <a:sym typeface="Josefin Sans"/>
              </a:rPr>
              <a:t>Reporting and Transparency:</a:t>
            </a:r>
            <a:endParaRPr sz="1000" b="1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Publish regular reports on data and AI practices.</a:t>
            </a:r>
            <a:endParaRPr sz="1000" dirty="0"/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Ensure stakeholders have access to meaningful, comprehensible insights about the organisation’s data use as well as informing them of changes.</a:t>
            </a:r>
            <a:endParaRPr sz="1000" dirty="0"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AutoNum type="arabicPeriod" startAt="5"/>
            </a:pPr>
            <a:r>
              <a:rPr lang="en" sz="1000" b="1" dirty="0">
                <a:latin typeface="Josefin Sans"/>
                <a:ea typeface="Josefin Sans"/>
                <a:cs typeface="Josefin Sans"/>
                <a:sym typeface="Josefin Sans"/>
              </a:rPr>
              <a:t>Sustainable Data Practices:</a:t>
            </a:r>
            <a:endParaRPr sz="1000" b="1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Commit to environmentally responsible data storage and processing practices by prioritising sustainable technologies and minimising the ecological footprint of data activities.</a:t>
            </a:r>
            <a:endParaRPr sz="1000" dirty="0"/>
          </a:p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AutoNum type="arabicPeriod" startAt="5"/>
            </a:pPr>
            <a:r>
              <a:rPr lang="en" sz="1000" b="1" dirty="0">
                <a:latin typeface="Josefin Sans"/>
                <a:ea typeface="Josefin Sans"/>
                <a:cs typeface="Josefin Sans"/>
                <a:sym typeface="Josefin Sans"/>
              </a:rPr>
              <a:t>Commitment to Public Good:</a:t>
            </a:r>
            <a:endParaRPr sz="1000" b="1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Align data and AI initiatives with the broader public good, prioritising societal well-being.</a:t>
            </a:r>
            <a:endParaRPr sz="1000" dirty="0"/>
          </a:p>
          <a:p>
            <a:pPr marL="914400" lvl="1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Actively participate in and support industry-wide efforts to promote ethical standards.</a:t>
            </a:r>
            <a:endParaRPr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AutoNum type="arabicPeriod" startAt="5"/>
            </a:pPr>
            <a:r>
              <a:rPr lang="en" sz="1000" b="1" dirty="0">
                <a:latin typeface="Josefin Sans"/>
                <a:ea typeface="Josefin Sans"/>
                <a:cs typeface="Josefin Sans"/>
                <a:sym typeface="Josefin Sans"/>
              </a:rPr>
              <a:t>Education:</a:t>
            </a:r>
            <a:endParaRPr sz="1000" b="1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Provide annual ongoing training for employees on ethical data use, privacy, and bias mitigation.</a:t>
            </a:r>
            <a:endParaRPr sz="1000" dirty="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Foster a culture of responsibility and ethical awareness within the organisation.</a:t>
            </a:r>
            <a:endParaRPr sz="1000" dirty="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AutoNum type="arabicPeriod" startAt="5"/>
            </a:pPr>
            <a:r>
              <a:rPr lang="en" sz="1000" b="1" dirty="0">
                <a:latin typeface="Josefin Sans"/>
                <a:ea typeface="Josefin Sans"/>
                <a:cs typeface="Josefin Sans"/>
                <a:sym typeface="Josefin Sans"/>
              </a:rPr>
              <a:t>Human Rights: </a:t>
            </a:r>
            <a:endParaRPr sz="1000" b="1" dirty="0">
              <a:latin typeface="Josefin Sans"/>
              <a:ea typeface="Josefin Sans"/>
              <a:cs typeface="Josefin Sans"/>
              <a:sym typeface="Josefin Sans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AutoNum type="alphaLcPeriod"/>
            </a:pPr>
            <a:r>
              <a:rPr lang="en" sz="1000" dirty="0"/>
              <a:t>The organisation is committed to upholding fundamental human rights, ensuring that data and AI systems do not contribute to practices that exploit, discriminate, or harm individuals or communities.</a:t>
            </a:r>
            <a:endParaRPr sz="1000" dirty="0"/>
          </a:p>
        </p:txBody>
      </p:sp>
      <p:pic>
        <p:nvPicPr>
          <p:cNvPr id="1213" name="Google Shape;121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4562" y="47625"/>
            <a:ext cx="274884" cy="36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4" name="Google Shape;1214;p42"/>
          <p:cNvSpPr txBox="1">
            <a:spLocks noGrp="1"/>
          </p:cNvSpPr>
          <p:nvPr>
            <p:ph type="title"/>
          </p:nvPr>
        </p:nvSpPr>
        <p:spPr>
          <a:xfrm>
            <a:off x="0" y="324050"/>
            <a:ext cx="9144000" cy="47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ORGANISATION CHARTER</a:t>
            </a:r>
            <a:endParaRPr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oyale Company Profile by Slidesgo">
  <a:themeElements>
    <a:clrScheme name="Simple Light">
      <a:dk1>
        <a:srgbClr val="F1DD94"/>
      </a:dk1>
      <a:lt1>
        <a:srgbClr val="17634D"/>
      </a:lt1>
      <a:dk2>
        <a:srgbClr val="0F362E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1DD9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737</Words>
  <Application>Microsoft Office PowerPoint</Application>
  <PresentationFormat>On-screen Show (16:9)</PresentationFormat>
  <Paragraphs>42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Cormorant Unicase</vt:lpstr>
      <vt:lpstr>Josefin Sans</vt:lpstr>
      <vt:lpstr>Bebas Neue</vt:lpstr>
      <vt:lpstr>Roboto Condensed Light</vt:lpstr>
      <vt:lpstr>Josefin Sans Light</vt:lpstr>
      <vt:lpstr>Arial</vt:lpstr>
      <vt:lpstr>Open Sans</vt:lpstr>
      <vt:lpstr>Simple Light</vt:lpstr>
      <vt:lpstr>Royale Company Profile by Slidesgo</vt:lpstr>
      <vt:lpstr>Organisation of Ethics Institute Genovia</vt:lpstr>
      <vt:lpstr>PROMETHEAN OATH</vt:lpstr>
      <vt:lpstr>ORGANISATION CHARTER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Ranmi Ajayi</cp:lastModifiedBy>
  <cp:revision>1</cp:revision>
  <dcterms:modified xsi:type="dcterms:W3CDTF">2025-01-14T19:33:03Z</dcterms:modified>
</cp:coreProperties>
</file>